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ms-powerpoint.changesinfo+xml" PartName="/ppt/changesInfos/changesInfo1.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0"/>
  </p:notesMasterIdLst>
  <p:sldIdLst>
    <p:sldId id="256" r:id="rId2"/>
    <p:sldId id="406" r:id="rId3"/>
    <p:sldId id="363" r:id="rId4"/>
    <p:sldId id="301" r:id="rId5"/>
    <p:sldId id="398" r:id="rId6"/>
    <p:sldId id="364" r:id="rId7"/>
    <p:sldId id="392" r:id="rId8"/>
    <p:sldId id="403" r:id="rId9"/>
    <p:sldId id="393" r:id="rId10"/>
    <p:sldId id="394" r:id="rId11"/>
    <p:sldId id="396" r:id="rId12"/>
    <p:sldId id="339" r:id="rId13"/>
    <p:sldId id="405" r:id="rId14"/>
    <p:sldId id="404" r:id="rId15"/>
    <p:sldId id="276" r:id="rId16"/>
    <p:sldId id="362" r:id="rId17"/>
    <p:sldId id="286" r:id="rId18"/>
    <p:sldId id="288" r:id="rId19"/>
  </p:sldIdLst>
  <p:sldSz cx="12192000" cy="6858000"/>
  <p:notesSz cx="7315200" cy="9601200"/>
  <p:embeddedFontLst>
    <p:embeddedFont>
      <p:font typeface="Calibri" panose="020F0502020204030204" pitchFamily="34" charset="0"/>
      <p:regular r:id="rId21"/>
      <p:bold r:id="rId22"/>
      <p:italic r:id="rId23"/>
      <p:boldItalic r:id="rId24"/>
    </p:embeddedFont>
    <p:embeddedFont>
      <p:font typeface="Catamaran" panose="020B0604020202020204" charset="0"/>
      <p:regular r:id="rId25"/>
      <p:bold r:id="rId26"/>
    </p:embeddedFont>
    <p:embeddedFont>
      <p:font typeface="Catamaran Medium" panose="020B0604020202020204" charset="0"/>
      <p:regular r:id="rId27"/>
      <p:bold r:id="rId28"/>
    </p:embeddedFont>
    <p:embeddedFont>
      <p:font typeface="Catamaran SemiBold"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8C6"/>
    <a:srgbClr val="F6BDB0"/>
    <a:srgbClr val="F5B1B1"/>
    <a:srgbClr val="DA6758"/>
    <a:srgbClr val="DE6454"/>
    <a:srgbClr val="F1A88B"/>
    <a:srgbClr val="E06D52"/>
    <a:srgbClr val="E44838"/>
    <a:srgbClr val="FA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FCBC7-4E85-43A2-BFF0-910333C97FEF}" v="2102" dt="2023-05-09T15:25:11.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54" autoAdjust="0"/>
    <p:restoredTop sz="38676" autoAdjust="0"/>
  </p:normalViewPr>
  <p:slideViewPr>
    <p:cSldViewPr snapToGrid="0">
      <p:cViewPr varScale="1">
        <p:scale>
          <a:sx n="25" d="100"/>
          <a:sy n="25" d="100"/>
        </p:scale>
        <p:origin x="1348"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Kohler" userId="59380771-92f1-45b3-9189-4a3bac84a8f5" providerId="ADAL" clId="{0F6416F7-A4B2-4860-B3B3-8CD5CFAA7DEA}"/>
    <pc:docChg chg="modSld">
      <pc:chgData name="Pierre Kohler" userId="59380771-92f1-45b3-9189-4a3bac84a8f5" providerId="ADAL" clId="{0F6416F7-A4B2-4860-B3B3-8CD5CFAA7DEA}" dt="2022-08-25T15:13:33.492" v="1" actId="1037"/>
      <pc:docMkLst>
        <pc:docMk/>
      </pc:docMkLst>
      <pc:sldChg chg="modSp mod">
        <pc:chgData name="Pierre Kohler" userId="59380771-92f1-45b3-9189-4a3bac84a8f5" providerId="ADAL" clId="{0F6416F7-A4B2-4860-B3B3-8CD5CFAA7DEA}" dt="2022-08-25T15:13:33.492" v="1" actId="1037"/>
        <pc:sldMkLst>
          <pc:docMk/>
          <pc:sldMk cId="580876077" sldId="269"/>
        </pc:sldMkLst>
        <pc:picChg chg="mod">
          <ac:chgData name="Pierre Kohler" userId="59380771-92f1-45b3-9189-4a3bac84a8f5" providerId="ADAL" clId="{0F6416F7-A4B2-4860-B3B3-8CD5CFAA7DEA}" dt="2022-08-25T15:13:33.492" v="1" actId="1037"/>
          <ac:picMkLst>
            <pc:docMk/>
            <pc:sldMk cId="580876077" sldId="269"/>
            <ac:picMk id="248" creationId="{00000000-0000-0000-0000-000000000000}"/>
          </ac:picMkLst>
        </pc:picChg>
      </pc:sldChg>
    </pc:docChg>
  </pc:docChgLst>
  <pc:docChgLst>
    <pc:chgData name="Pierre Kohler" userId="59380771-92f1-45b3-9189-4a3bac84a8f5" providerId="ADAL" clId="{AEC143D3-2052-4382-89C0-F3F940C9A14C}"/>
    <pc:docChg chg="undo custSel addSld delSld modSld sldOrd">
      <pc:chgData name="Pierre Kohler" userId="59380771-92f1-45b3-9189-4a3bac84a8f5" providerId="ADAL" clId="{AEC143D3-2052-4382-89C0-F3F940C9A14C}" dt="2023-04-06T14:06:07.106" v="4191"/>
      <pc:docMkLst>
        <pc:docMk/>
      </pc:docMkLst>
      <pc:sldChg chg="modSp mod modClrScheme chgLayout">
        <pc:chgData name="Pierre Kohler" userId="59380771-92f1-45b3-9189-4a3bac84a8f5" providerId="ADAL" clId="{AEC143D3-2052-4382-89C0-F3F940C9A14C}" dt="2023-04-06T07:46:46.162" v="786" actId="700"/>
        <pc:sldMkLst>
          <pc:docMk/>
          <pc:sldMk cId="0" sldId="256"/>
        </pc:sldMkLst>
        <pc:spChg chg="mod ord">
          <ac:chgData name="Pierre Kohler" userId="59380771-92f1-45b3-9189-4a3bac84a8f5" providerId="ADAL" clId="{AEC143D3-2052-4382-89C0-F3F940C9A14C}" dt="2023-04-06T07:46:46.162" v="786" actId="700"/>
          <ac:spMkLst>
            <pc:docMk/>
            <pc:sldMk cId="0" sldId="256"/>
            <ac:spMk id="158" creationId="{00000000-0000-0000-0000-000000000000}"/>
          </ac:spMkLst>
        </pc:spChg>
        <pc:spChg chg="mod ord">
          <ac:chgData name="Pierre Kohler" userId="59380771-92f1-45b3-9189-4a3bac84a8f5" providerId="ADAL" clId="{AEC143D3-2052-4382-89C0-F3F940C9A14C}" dt="2023-04-06T07:46:46.162" v="786" actId="700"/>
          <ac:spMkLst>
            <pc:docMk/>
            <pc:sldMk cId="0" sldId="256"/>
            <ac:spMk id="159" creationId="{00000000-0000-0000-0000-000000000000}"/>
          </ac:spMkLst>
        </pc:spChg>
        <pc:spChg chg="mod ord">
          <ac:chgData name="Pierre Kohler" userId="59380771-92f1-45b3-9189-4a3bac84a8f5" providerId="ADAL" clId="{AEC143D3-2052-4382-89C0-F3F940C9A14C}" dt="2023-04-06T07:46:46.162" v="786" actId="700"/>
          <ac:spMkLst>
            <pc:docMk/>
            <pc:sldMk cId="0" sldId="256"/>
            <ac:spMk id="160" creationId="{00000000-0000-0000-0000-000000000000}"/>
          </ac:spMkLst>
        </pc:spChg>
      </pc:sldChg>
      <pc:sldChg chg="ord">
        <pc:chgData name="Pierre Kohler" userId="59380771-92f1-45b3-9189-4a3bac84a8f5" providerId="ADAL" clId="{AEC143D3-2052-4382-89C0-F3F940C9A14C}" dt="2023-04-06T14:05:24.678" v="4187"/>
        <pc:sldMkLst>
          <pc:docMk/>
          <pc:sldMk cId="0" sldId="276"/>
        </pc:sldMkLst>
      </pc:sldChg>
      <pc:sldChg chg="ord">
        <pc:chgData name="Pierre Kohler" userId="59380771-92f1-45b3-9189-4a3bac84a8f5" providerId="ADAL" clId="{AEC143D3-2052-4382-89C0-F3F940C9A14C}" dt="2023-04-06T14:05:57.723" v="4189"/>
        <pc:sldMkLst>
          <pc:docMk/>
          <pc:sldMk cId="0" sldId="286"/>
        </pc:sldMkLst>
      </pc:sldChg>
      <pc:sldChg chg="ord">
        <pc:chgData name="Pierre Kohler" userId="59380771-92f1-45b3-9189-4a3bac84a8f5" providerId="ADAL" clId="{AEC143D3-2052-4382-89C0-F3F940C9A14C}" dt="2023-04-06T14:05:57.723" v="4189"/>
        <pc:sldMkLst>
          <pc:docMk/>
          <pc:sldMk cId="0" sldId="288"/>
        </pc:sldMkLst>
      </pc:sldChg>
      <pc:sldChg chg="modSp mod ord">
        <pc:chgData name="Pierre Kohler" userId="59380771-92f1-45b3-9189-4a3bac84a8f5" providerId="ADAL" clId="{AEC143D3-2052-4382-89C0-F3F940C9A14C}" dt="2023-04-06T09:37:00.906" v="2939" actId="113"/>
        <pc:sldMkLst>
          <pc:docMk/>
          <pc:sldMk cId="3172280874" sldId="295"/>
        </pc:sldMkLst>
        <pc:spChg chg="mod">
          <ac:chgData name="Pierre Kohler" userId="59380771-92f1-45b3-9189-4a3bac84a8f5" providerId="ADAL" clId="{AEC143D3-2052-4382-89C0-F3F940C9A14C}" dt="2023-04-06T09:37:00.906" v="2939" actId="113"/>
          <ac:spMkLst>
            <pc:docMk/>
            <pc:sldMk cId="3172280874" sldId="295"/>
            <ac:spMk id="2" creationId="{8D381630-E3FA-F7C2-1D62-323A35FB86EC}"/>
          </ac:spMkLst>
        </pc:spChg>
      </pc:sldChg>
      <pc:sldChg chg="addSp delSp modSp mod ord delAnim modAnim">
        <pc:chgData name="Pierre Kohler" userId="59380771-92f1-45b3-9189-4a3bac84a8f5" providerId="ADAL" clId="{AEC143D3-2052-4382-89C0-F3F940C9A14C}" dt="2023-04-06T12:56:35.328" v="3836" actId="20577"/>
        <pc:sldMkLst>
          <pc:docMk/>
          <pc:sldMk cId="1168667113" sldId="297"/>
        </pc:sldMkLst>
        <pc:spChg chg="mod">
          <ac:chgData name="Pierre Kohler" userId="59380771-92f1-45b3-9189-4a3bac84a8f5" providerId="ADAL" clId="{AEC143D3-2052-4382-89C0-F3F940C9A14C}" dt="2023-04-06T09:39:58.138" v="2953" actId="122"/>
          <ac:spMkLst>
            <pc:docMk/>
            <pc:sldMk cId="1168667113" sldId="297"/>
            <ac:spMk id="2" creationId="{4971BB53-C500-E8C9-1EFC-A583579729DF}"/>
          </ac:spMkLst>
        </pc:spChg>
        <pc:spChg chg="del mod">
          <ac:chgData name="Pierre Kohler" userId="59380771-92f1-45b3-9189-4a3bac84a8f5" providerId="ADAL" clId="{AEC143D3-2052-4382-89C0-F3F940C9A14C}" dt="2023-04-06T08:07:45.701" v="947" actId="478"/>
          <ac:spMkLst>
            <pc:docMk/>
            <pc:sldMk cId="1168667113" sldId="297"/>
            <ac:spMk id="3" creationId="{2305F0D0-EAEE-22B5-3455-B8C6F52881FF}"/>
          </ac:spMkLst>
        </pc:spChg>
        <pc:spChg chg="add del mod">
          <ac:chgData name="Pierre Kohler" userId="59380771-92f1-45b3-9189-4a3bac84a8f5" providerId="ADAL" clId="{AEC143D3-2052-4382-89C0-F3F940C9A14C}" dt="2023-04-06T08:21:07.358" v="1214" actId="478"/>
          <ac:spMkLst>
            <pc:docMk/>
            <pc:sldMk cId="1168667113" sldId="297"/>
            <ac:spMk id="4" creationId="{130166E4-EA24-E141-297C-E3BD70308753}"/>
          </ac:spMkLst>
        </pc:spChg>
        <pc:spChg chg="del mod">
          <ac:chgData name="Pierre Kohler" userId="59380771-92f1-45b3-9189-4a3bac84a8f5" providerId="ADAL" clId="{AEC143D3-2052-4382-89C0-F3F940C9A14C}" dt="2023-04-06T08:07:48.748" v="948" actId="478"/>
          <ac:spMkLst>
            <pc:docMk/>
            <pc:sldMk cId="1168667113" sldId="297"/>
            <ac:spMk id="7" creationId="{D5421E42-AD10-F0E9-6F31-FEF9047AC993}"/>
          </ac:spMkLst>
        </pc:spChg>
        <pc:spChg chg="add del mod">
          <ac:chgData name="Pierre Kohler" userId="59380771-92f1-45b3-9189-4a3bac84a8f5" providerId="ADAL" clId="{AEC143D3-2052-4382-89C0-F3F940C9A14C}" dt="2023-04-06T08:08:07.185" v="949" actId="478"/>
          <ac:spMkLst>
            <pc:docMk/>
            <pc:sldMk cId="1168667113" sldId="297"/>
            <ac:spMk id="8" creationId="{276364DF-2DD7-53B9-C74F-6644CD935783}"/>
          </ac:spMkLst>
        </pc:spChg>
        <pc:spChg chg="mod">
          <ac:chgData name="Pierre Kohler" userId="59380771-92f1-45b3-9189-4a3bac84a8f5" providerId="ADAL" clId="{AEC143D3-2052-4382-89C0-F3F940C9A14C}" dt="2023-04-06T08:05:37.135" v="881" actId="1036"/>
          <ac:spMkLst>
            <pc:docMk/>
            <pc:sldMk cId="1168667113" sldId="297"/>
            <ac:spMk id="9" creationId="{8CCF68EB-89A4-740D-C85C-302BED095CC5}"/>
          </ac:spMkLst>
        </pc:spChg>
        <pc:spChg chg="mod">
          <ac:chgData name="Pierre Kohler" userId="59380771-92f1-45b3-9189-4a3bac84a8f5" providerId="ADAL" clId="{AEC143D3-2052-4382-89C0-F3F940C9A14C}" dt="2023-04-06T08:35:37.652" v="1492" actId="20577"/>
          <ac:spMkLst>
            <pc:docMk/>
            <pc:sldMk cId="1168667113" sldId="297"/>
            <ac:spMk id="10" creationId="{5DC25004-4949-C544-3A62-1AC754A55027}"/>
          </ac:spMkLst>
        </pc:spChg>
        <pc:spChg chg="mod ord">
          <ac:chgData name="Pierre Kohler" userId="59380771-92f1-45b3-9189-4a3bac84a8f5" providerId="ADAL" clId="{AEC143D3-2052-4382-89C0-F3F940C9A14C}" dt="2023-04-06T12:56:35.328" v="3836" actId="20577"/>
          <ac:spMkLst>
            <pc:docMk/>
            <pc:sldMk cId="1168667113" sldId="297"/>
            <ac:spMk id="11" creationId="{A1962A81-B38A-D78B-DAE9-4C88B124143C}"/>
          </ac:spMkLst>
        </pc:spChg>
        <pc:spChg chg="add del mod ord">
          <ac:chgData name="Pierre Kohler" userId="59380771-92f1-45b3-9189-4a3bac84a8f5" providerId="ADAL" clId="{AEC143D3-2052-4382-89C0-F3F940C9A14C}" dt="2023-04-06T08:49:31.087" v="2248" actId="478"/>
          <ac:spMkLst>
            <pc:docMk/>
            <pc:sldMk cId="1168667113" sldId="297"/>
            <ac:spMk id="12" creationId="{FBB02F60-7181-F57A-0296-7D3C1BC209FE}"/>
          </ac:spMkLst>
        </pc:spChg>
        <pc:grpChg chg="add mod">
          <ac:chgData name="Pierre Kohler" userId="59380771-92f1-45b3-9189-4a3bac84a8f5" providerId="ADAL" clId="{AEC143D3-2052-4382-89C0-F3F940C9A14C}" dt="2023-04-06T08:23:54.504" v="1256" actId="164"/>
          <ac:grpSpMkLst>
            <pc:docMk/>
            <pc:sldMk cId="1168667113" sldId="297"/>
            <ac:grpSpMk id="20" creationId="{0B0A874B-4261-7696-38CB-E4F6EB1B4D45}"/>
          </ac:grpSpMkLst>
        </pc:grpChg>
        <pc:picChg chg="mod">
          <ac:chgData name="Pierre Kohler" userId="59380771-92f1-45b3-9189-4a3bac84a8f5" providerId="ADAL" clId="{AEC143D3-2052-4382-89C0-F3F940C9A14C}" dt="2023-04-06T08:23:18.949" v="1252" actId="14100"/>
          <ac:picMkLst>
            <pc:docMk/>
            <pc:sldMk cId="1168667113" sldId="297"/>
            <ac:picMk id="5" creationId="{EC75A8B2-11A1-40DB-77D8-D7D9E2D1E280}"/>
          </ac:picMkLst>
        </pc:picChg>
        <pc:picChg chg="mod">
          <ac:chgData name="Pierre Kohler" userId="59380771-92f1-45b3-9189-4a3bac84a8f5" providerId="ADAL" clId="{AEC143D3-2052-4382-89C0-F3F940C9A14C}" dt="2023-04-06T08:20:29.380" v="1138" actId="1076"/>
          <ac:picMkLst>
            <pc:docMk/>
            <pc:sldMk cId="1168667113" sldId="297"/>
            <ac:picMk id="13" creationId="{18333E6F-6DBE-95F1-08CA-180CAEC214F0}"/>
          </ac:picMkLst>
        </pc:picChg>
        <pc:picChg chg="add del">
          <ac:chgData name="Pierre Kohler" userId="59380771-92f1-45b3-9189-4a3bac84a8f5" providerId="ADAL" clId="{AEC143D3-2052-4382-89C0-F3F940C9A14C}" dt="2023-04-06T08:22:51.302" v="1247" actId="22"/>
          <ac:picMkLst>
            <pc:docMk/>
            <pc:sldMk cId="1168667113" sldId="297"/>
            <ac:picMk id="15" creationId="{E1F1B38C-6141-64D1-B04F-63E3367DB1C4}"/>
          </ac:picMkLst>
        </pc:picChg>
        <pc:picChg chg="add mod">
          <ac:chgData name="Pierre Kohler" userId="59380771-92f1-45b3-9189-4a3bac84a8f5" providerId="ADAL" clId="{AEC143D3-2052-4382-89C0-F3F940C9A14C}" dt="2023-04-06T08:23:43.013" v="1254" actId="14100"/>
          <ac:picMkLst>
            <pc:docMk/>
            <pc:sldMk cId="1168667113" sldId="297"/>
            <ac:picMk id="17" creationId="{888B1254-3EAC-8CCD-73F0-28B57C3FC366}"/>
          </ac:picMkLst>
        </pc:picChg>
        <pc:picChg chg="add mod">
          <ac:chgData name="Pierre Kohler" userId="59380771-92f1-45b3-9189-4a3bac84a8f5" providerId="ADAL" clId="{AEC143D3-2052-4382-89C0-F3F940C9A14C}" dt="2023-04-06T08:23:54.504" v="1256" actId="164"/>
          <ac:picMkLst>
            <pc:docMk/>
            <pc:sldMk cId="1168667113" sldId="297"/>
            <ac:picMk id="18" creationId="{DDF34EAC-DCB2-BEEC-AD49-AB347F512B6B}"/>
          </ac:picMkLst>
        </pc:picChg>
        <pc:picChg chg="add mod">
          <ac:chgData name="Pierre Kohler" userId="59380771-92f1-45b3-9189-4a3bac84a8f5" providerId="ADAL" clId="{AEC143D3-2052-4382-89C0-F3F940C9A14C}" dt="2023-04-06T08:23:54.504" v="1256" actId="164"/>
          <ac:picMkLst>
            <pc:docMk/>
            <pc:sldMk cId="1168667113" sldId="297"/>
            <ac:picMk id="19" creationId="{2FE7FE53-736C-2065-9CEB-F2B0E066CB8E}"/>
          </ac:picMkLst>
        </pc:picChg>
      </pc:sldChg>
      <pc:sldChg chg="del">
        <pc:chgData name="Pierre Kohler" userId="59380771-92f1-45b3-9189-4a3bac84a8f5" providerId="ADAL" clId="{AEC143D3-2052-4382-89C0-F3F940C9A14C}" dt="2023-04-06T07:42:22.865" v="728" actId="47"/>
        <pc:sldMkLst>
          <pc:docMk/>
          <pc:sldMk cId="2740384735" sldId="300"/>
        </pc:sldMkLst>
      </pc:sldChg>
      <pc:sldChg chg="addSp delSp modSp mod">
        <pc:chgData name="Pierre Kohler" userId="59380771-92f1-45b3-9189-4a3bac84a8f5" providerId="ADAL" clId="{AEC143D3-2052-4382-89C0-F3F940C9A14C}" dt="2023-04-06T09:39:06.611" v="2947" actId="113"/>
        <pc:sldMkLst>
          <pc:docMk/>
          <pc:sldMk cId="2442329630" sldId="301"/>
        </pc:sldMkLst>
        <pc:spChg chg="add del mod">
          <ac:chgData name="Pierre Kohler" userId="59380771-92f1-45b3-9189-4a3bac84a8f5" providerId="ADAL" clId="{AEC143D3-2052-4382-89C0-F3F940C9A14C}" dt="2023-04-06T09:39:06.611" v="2947" actId="113"/>
          <ac:spMkLst>
            <pc:docMk/>
            <pc:sldMk cId="2442329630" sldId="301"/>
            <ac:spMk id="2" creationId="{002910BB-1AAD-A878-BBBD-6249E2186FE4}"/>
          </ac:spMkLst>
        </pc:spChg>
        <pc:spChg chg="add del mod">
          <ac:chgData name="Pierre Kohler" userId="59380771-92f1-45b3-9189-4a3bac84a8f5" providerId="ADAL" clId="{AEC143D3-2052-4382-89C0-F3F940C9A14C}" dt="2023-04-06T08:52:44.376" v="2378" actId="478"/>
          <ac:spMkLst>
            <pc:docMk/>
            <pc:sldMk cId="2442329630" sldId="301"/>
            <ac:spMk id="4" creationId="{83DF1D18-C06B-B2BC-4382-4B168000B6C9}"/>
          </ac:spMkLst>
        </pc:spChg>
      </pc:sldChg>
      <pc:sldChg chg="ord">
        <pc:chgData name="Pierre Kohler" userId="59380771-92f1-45b3-9189-4a3bac84a8f5" providerId="ADAL" clId="{AEC143D3-2052-4382-89C0-F3F940C9A14C}" dt="2023-04-06T14:05:05.254" v="4185"/>
        <pc:sldMkLst>
          <pc:docMk/>
          <pc:sldMk cId="3825536306" sldId="312"/>
        </pc:sldMkLst>
      </pc:sldChg>
      <pc:sldChg chg="ord">
        <pc:chgData name="Pierre Kohler" userId="59380771-92f1-45b3-9189-4a3bac84a8f5" providerId="ADAL" clId="{AEC143D3-2052-4382-89C0-F3F940C9A14C}" dt="2023-04-06T08:37:54.622" v="1534"/>
        <pc:sldMkLst>
          <pc:docMk/>
          <pc:sldMk cId="2957006636" sldId="313"/>
        </pc:sldMkLst>
      </pc:sldChg>
      <pc:sldChg chg="ord">
        <pc:chgData name="Pierre Kohler" userId="59380771-92f1-45b3-9189-4a3bac84a8f5" providerId="ADAL" clId="{AEC143D3-2052-4382-89C0-F3F940C9A14C}" dt="2023-04-06T14:05:05.254" v="4185"/>
        <pc:sldMkLst>
          <pc:docMk/>
          <pc:sldMk cId="1905187537" sldId="314"/>
        </pc:sldMkLst>
      </pc:sldChg>
      <pc:sldChg chg="ord">
        <pc:chgData name="Pierre Kohler" userId="59380771-92f1-45b3-9189-4a3bac84a8f5" providerId="ADAL" clId="{AEC143D3-2052-4382-89C0-F3F940C9A14C}" dt="2023-04-06T14:06:07.106" v="4191"/>
        <pc:sldMkLst>
          <pc:docMk/>
          <pc:sldMk cId="2298645013" sldId="339"/>
        </pc:sldMkLst>
      </pc:sldChg>
      <pc:sldChg chg="ord">
        <pc:chgData name="Pierre Kohler" userId="59380771-92f1-45b3-9189-4a3bac84a8f5" providerId="ADAL" clId="{AEC143D3-2052-4382-89C0-F3F940C9A14C}" dt="2023-04-06T14:05:57.723" v="4189"/>
        <pc:sldMkLst>
          <pc:docMk/>
          <pc:sldMk cId="414665255" sldId="362"/>
        </pc:sldMkLst>
      </pc:sldChg>
      <pc:sldChg chg="modSp add mod">
        <pc:chgData name="Pierre Kohler" userId="59380771-92f1-45b3-9189-4a3bac84a8f5" providerId="ADAL" clId="{AEC143D3-2052-4382-89C0-F3F940C9A14C}" dt="2023-04-06T12:44:26.988" v="3567" actId="20577"/>
        <pc:sldMkLst>
          <pc:docMk/>
          <pc:sldMk cId="842946804" sldId="363"/>
        </pc:sldMkLst>
        <pc:spChg chg="mod">
          <ac:chgData name="Pierre Kohler" userId="59380771-92f1-45b3-9189-4a3bac84a8f5" providerId="ADAL" clId="{AEC143D3-2052-4382-89C0-F3F940C9A14C}" dt="2023-04-06T09:35:31.332" v="2902" actId="113"/>
          <ac:spMkLst>
            <pc:docMk/>
            <pc:sldMk cId="842946804" sldId="363"/>
            <ac:spMk id="2" creationId="{DEC62332-0AEB-3988-5E1E-814A67DFA00C}"/>
          </ac:spMkLst>
        </pc:spChg>
        <pc:spChg chg="mod">
          <ac:chgData name="Pierre Kohler" userId="59380771-92f1-45b3-9189-4a3bac84a8f5" providerId="ADAL" clId="{AEC143D3-2052-4382-89C0-F3F940C9A14C}" dt="2023-04-06T12:44:26.988" v="3567" actId="20577"/>
          <ac:spMkLst>
            <pc:docMk/>
            <pc:sldMk cId="842946804" sldId="363"/>
            <ac:spMk id="3" creationId="{84ACDA0F-3004-41F9-DD24-5C0B3E1264B0}"/>
          </ac:spMkLst>
        </pc:spChg>
      </pc:sldChg>
      <pc:sldChg chg="new del">
        <pc:chgData name="Pierre Kohler" userId="59380771-92f1-45b3-9189-4a3bac84a8f5" providerId="ADAL" clId="{AEC143D3-2052-4382-89C0-F3F940C9A14C}" dt="2023-04-06T07:47:38.088" v="788" actId="47"/>
        <pc:sldMkLst>
          <pc:docMk/>
          <pc:sldMk cId="602635435" sldId="364"/>
        </pc:sldMkLst>
      </pc:sldChg>
      <pc:sldChg chg="addSp delSp modSp new mod modClrScheme chgLayout">
        <pc:chgData name="Pierre Kohler" userId="59380771-92f1-45b3-9189-4a3bac84a8f5" providerId="ADAL" clId="{AEC143D3-2052-4382-89C0-F3F940C9A14C}" dt="2023-04-06T08:37:17.271" v="1532" actId="14100"/>
        <pc:sldMkLst>
          <pc:docMk/>
          <pc:sldMk cId="2755579668" sldId="364"/>
        </pc:sldMkLst>
        <pc:spChg chg="del mod ord">
          <ac:chgData name="Pierre Kohler" userId="59380771-92f1-45b3-9189-4a3bac84a8f5" providerId="ADAL" clId="{AEC143D3-2052-4382-89C0-F3F940C9A14C}" dt="2023-04-06T08:31:19.396" v="1454" actId="700"/>
          <ac:spMkLst>
            <pc:docMk/>
            <pc:sldMk cId="2755579668" sldId="364"/>
            <ac:spMk id="2" creationId="{35764066-1E02-7351-5CC8-423E7ACDFD70}"/>
          </ac:spMkLst>
        </pc:spChg>
        <pc:spChg chg="del mod ord">
          <ac:chgData name="Pierre Kohler" userId="59380771-92f1-45b3-9189-4a3bac84a8f5" providerId="ADAL" clId="{AEC143D3-2052-4382-89C0-F3F940C9A14C}" dt="2023-04-06T08:31:19.396" v="1454" actId="700"/>
          <ac:spMkLst>
            <pc:docMk/>
            <pc:sldMk cId="2755579668" sldId="364"/>
            <ac:spMk id="3" creationId="{3B5F599D-96DE-299E-4DF7-811CB3D39E4A}"/>
          </ac:spMkLst>
        </pc:spChg>
        <pc:spChg chg="add mod ord">
          <ac:chgData name="Pierre Kohler" userId="59380771-92f1-45b3-9189-4a3bac84a8f5" providerId="ADAL" clId="{AEC143D3-2052-4382-89C0-F3F940C9A14C}" dt="2023-04-06T08:31:19.396" v="1454" actId="700"/>
          <ac:spMkLst>
            <pc:docMk/>
            <pc:sldMk cId="2755579668" sldId="364"/>
            <ac:spMk id="4" creationId="{49640680-0D37-2256-B3E8-9E26A8419136}"/>
          </ac:spMkLst>
        </pc:spChg>
        <pc:spChg chg="add mod ord">
          <ac:chgData name="Pierre Kohler" userId="59380771-92f1-45b3-9189-4a3bac84a8f5" providerId="ADAL" clId="{AEC143D3-2052-4382-89C0-F3F940C9A14C}" dt="2023-04-06T08:37:17.271" v="1532" actId="14100"/>
          <ac:spMkLst>
            <pc:docMk/>
            <pc:sldMk cId="2755579668" sldId="364"/>
            <ac:spMk id="5" creationId="{39A3F425-F666-FF5E-7A6E-63D6596A64A5}"/>
          </ac:spMkLst>
        </pc:spChg>
        <pc:spChg chg="add mod">
          <ac:chgData name="Pierre Kohler" userId="59380771-92f1-45b3-9189-4a3bac84a8f5" providerId="ADAL" clId="{AEC143D3-2052-4382-89C0-F3F940C9A14C}" dt="2023-04-06T08:36:30.872" v="1529" actId="1076"/>
          <ac:spMkLst>
            <pc:docMk/>
            <pc:sldMk cId="2755579668" sldId="364"/>
            <ac:spMk id="8" creationId="{4DBCA0E6-E467-13C0-F99C-8211F11C83C3}"/>
          </ac:spMkLst>
        </pc:spChg>
        <pc:picChg chg="add mod">
          <ac:chgData name="Pierre Kohler" userId="59380771-92f1-45b3-9189-4a3bac84a8f5" providerId="ADAL" clId="{AEC143D3-2052-4382-89C0-F3F940C9A14C}" dt="2023-04-06T08:34:19.066" v="1466" actId="1076"/>
          <ac:picMkLst>
            <pc:docMk/>
            <pc:sldMk cId="2755579668" sldId="364"/>
            <ac:picMk id="7" creationId="{EEB2B559-339D-9644-3D68-AAB4AE344769}"/>
          </ac:picMkLst>
        </pc:picChg>
      </pc:sldChg>
      <pc:sldChg chg="addSp delSp modSp add mod ord modAnim">
        <pc:chgData name="Pierre Kohler" userId="59380771-92f1-45b3-9189-4a3bac84a8f5" providerId="ADAL" clId="{AEC143D3-2052-4382-89C0-F3F940C9A14C}" dt="2023-04-06T10:00:53.003" v="3238" actId="166"/>
        <pc:sldMkLst>
          <pc:docMk/>
          <pc:sldMk cId="936337461" sldId="388"/>
        </pc:sldMkLst>
        <pc:spChg chg="mod ord">
          <ac:chgData name="Pierre Kohler" userId="59380771-92f1-45b3-9189-4a3bac84a8f5" providerId="ADAL" clId="{AEC143D3-2052-4382-89C0-F3F940C9A14C}" dt="2023-04-06T10:00:53.003" v="3238" actId="166"/>
          <ac:spMkLst>
            <pc:docMk/>
            <pc:sldMk cId="936337461" sldId="388"/>
            <ac:spMk id="3" creationId="{29648F2F-B15C-5DE5-1D07-2CFFAD63C8EF}"/>
          </ac:spMkLst>
        </pc:spChg>
        <pc:spChg chg="mod">
          <ac:chgData name="Pierre Kohler" userId="59380771-92f1-45b3-9189-4a3bac84a8f5" providerId="ADAL" clId="{AEC143D3-2052-4382-89C0-F3F940C9A14C}" dt="2023-04-06T09:37:17.676" v="2941" actId="2711"/>
          <ac:spMkLst>
            <pc:docMk/>
            <pc:sldMk cId="936337461" sldId="388"/>
            <ac:spMk id="4" creationId="{8141670A-A401-8104-4061-B5B95BDDBD24}"/>
          </ac:spMkLst>
        </pc:spChg>
        <pc:spChg chg="add del">
          <ac:chgData name="Pierre Kohler" userId="59380771-92f1-45b3-9189-4a3bac84a8f5" providerId="ADAL" clId="{AEC143D3-2052-4382-89C0-F3F940C9A14C}" dt="2023-04-06T08:48:52.214" v="2243" actId="22"/>
          <ac:spMkLst>
            <pc:docMk/>
            <pc:sldMk cId="936337461" sldId="388"/>
            <ac:spMk id="7" creationId="{5AF6A313-EDAC-EE3C-88CE-4B0F9584E385}"/>
          </ac:spMkLst>
        </pc:spChg>
      </pc:sldChg>
      <pc:sldChg chg="add ord">
        <pc:chgData name="Pierre Kohler" userId="59380771-92f1-45b3-9189-4a3bac84a8f5" providerId="ADAL" clId="{AEC143D3-2052-4382-89C0-F3F940C9A14C}" dt="2023-04-06T08:47:55.071" v="2241"/>
        <pc:sldMkLst>
          <pc:docMk/>
          <pc:sldMk cId="152210235" sldId="390"/>
        </pc:sldMkLst>
      </pc:sldChg>
      <pc:sldChg chg="addSp delSp modSp add mod modAnim">
        <pc:chgData name="Pierre Kohler" userId="59380771-92f1-45b3-9189-4a3bac84a8f5" providerId="ADAL" clId="{AEC143D3-2052-4382-89C0-F3F940C9A14C}" dt="2023-04-06T13:01:46.245" v="3952" actId="20577"/>
        <pc:sldMkLst>
          <pc:docMk/>
          <pc:sldMk cId="2854173950" sldId="391"/>
        </pc:sldMkLst>
        <pc:spChg chg="mod">
          <ac:chgData name="Pierre Kohler" userId="59380771-92f1-45b3-9189-4a3bac84a8f5" providerId="ADAL" clId="{AEC143D3-2052-4382-89C0-F3F940C9A14C}" dt="2023-04-06T09:40:06.440" v="2954" actId="122"/>
          <ac:spMkLst>
            <pc:docMk/>
            <pc:sldMk cId="2854173950" sldId="391"/>
            <ac:spMk id="2" creationId="{4971BB53-C500-E8C9-1EFC-A583579729DF}"/>
          </ac:spMkLst>
        </pc:spChg>
        <pc:spChg chg="add mod">
          <ac:chgData name="Pierre Kohler" userId="59380771-92f1-45b3-9189-4a3bac84a8f5" providerId="ADAL" clId="{AEC143D3-2052-4382-89C0-F3F940C9A14C}" dt="2023-04-06T10:02:56.489" v="3242" actId="255"/>
          <ac:spMkLst>
            <pc:docMk/>
            <pc:sldMk cId="2854173950" sldId="391"/>
            <ac:spMk id="8" creationId="{E6F13E00-6CDE-7FE6-69E2-6C6C2A248701}"/>
          </ac:spMkLst>
        </pc:spChg>
        <pc:spChg chg="mod">
          <ac:chgData name="Pierre Kohler" userId="59380771-92f1-45b3-9189-4a3bac84a8f5" providerId="ADAL" clId="{AEC143D3-2052-4382-89C0-F3F940C9A14C}" dt="2023-04-06T09:00:54.037" v="2482" actId="1037"/>
          <ac:spMkLst>
            <pc:docMk/>
            <pc:sldMk cId="2854173950" sldId="391"/>
            <ac:spMk id="9" creationId="{8CCF68EB-89A4-740D-C85C-302BED095CC5}"/>
          </ac:spMkLst>
        </pc:spChg>
        <pc:spChg chg="mod">
          <ac:chgData name="Pierre Kohler" userId="59380771-92f1-45b3-9189-4a3bac84a8f5" providerId="ADAL" clId="{AEC143D3-2052-4382-89C0-F3F940C9A14C}" dt="2023-04-06T13:00:36.271" v="3890" actId="20577"/>
          <ac:spMkLst>
            <pc:docMk/>
            <pc:sldMk cId="2854173950" sldId="391"/>
            <ac:spMk id="11" creationId="{A1962A81-B38A-D78B-DAE9-4C88B124143C}"/>
          </ac:spMkLst>
        </pc:spChg>
        <pc:spChg chg="mod">
          <ac:chgData name="Pierre Kohler" userId="59380771-92f1-45b3-9189-4a3bac84a8f5" providerId="ADAL" clId="{AEC143D3-2052-4382-89C0-F3F940C9A14C}" dt="2023-04-06T13:01:46.245" v="3952" actId="20577"/>
          <ac:spMkLst>
            <pc:docMk/>
            <pc:sldMk cId="2854173950" sldId="391"/>
            <ac:spMk id="12" creationId="{FBB02F60-7181-F57A-0296-7D3C1BC209FE}"/>
          </ac:spMkLst>
        </pc:spChg>
        <pc:grpChg chg="add mod">
          <ac:chgData name="Pierre Kohler" userId="59380771-92f1-45b3-9189-4a3bac84a8f5" providerId="ADAL" clId="{AEC143D3-2052-4382-89C0-F3F940C9A14C}" dt="2023-04-06T08:58:20.293" v="2432" actId="571"/>
          <ac:grpSpMkLst>
            <pc:docMk/>
            <pc:sldMk cId="2854173950" sldId="391"/>
            <ac:grpSpMk id="4" creationId="{AC79EFF5-3BD2-A46E-9FF4-DF5D8C2537F9}"/>
          </ac:grpSpMkLst>
        </pc:grpChg>
        <pc:grpChg chg="mod">
          <ac:chgData name="Pierre Kohler" userId="59380771-92f1-45b3-9189-4a3bac84a8f5" providerId="ADAL" clId="{AEC143D3-2052-4382-89C0-F3F940C9A14C}" dt="2023-04-06T09:00:54.037" v="2482" actId="1037"/>
          <ac:grpSpMkLst>
            <pc:docMk/>
            <pc:sldMk cId="2854173950" sldId="391"/>
            <ac:grpSpMk id="20" creationId="{0B0A874B-4261-7696-38CB-E4F6EB1B4D45}"/>
          </ac:grpSpMkLst>
        </pc:grpChg>
        <pc:picChg chg="add mod">
          <ac:chgData name="Pierre Kohler" userId="59380771-92f1-45b3-9189-4a3bac84a8f5" providerId="ADAL" clId="{AEC143D3-2052-4382-89C0-F3F940C9A14C}" dt="2023-04-06T08:58:20.293" v="2432" actId="571"/>
          <ac:picMkLst>
            <pc:docMk/>
            <pc:sldMk cId="2854173950" sldId="391"/>
            <ac:picMk id="3" creationId="{BA3BA765-F0C4-D41C-4F0F-AC148C44BEBA}"/>
          </ac:picMkLst>
        </pc:picChg>
        <pc:picChg chg="del mod">
          <ac:chgData name="Pierre Kohler" userId="59380771-92f1-45b3-9189-4a3bac84a8f5" providerId="ADAL" clId="{AEC143D3-2052-4382-89C0-F3F940C9A14C}" dt="2023-04-06T09:00:59.288" v="2484" actId="478"/>
          <ac:picMkLst>
            <pc:docMk/>
            <pc:sldMk cId="2854173950" sldId="391"/>
            <ac:picMk id="5" creationId="{EC75A8B2-11A1-40DB-77D8-D7D9E2D1E280}"/>
          </ac:picMkLst>
        </pc:picChg>
        <pc:picChg chg="mod">
          <ac:chgData name="Pierre Kohler" userId="59380771-92f1-45b3-9189-4a3bac84a8f5" providerId="ADAL" clId="{AEC143D3-2052-4382-89C0-F3F940C9A14C}" dt="2023-04-06T08:58:20.293" v="2432" actId="571"/>
          <ac:picMkLst>
            <pc:docMk/>
            <pc:sldMk cId="2854173950" sldId="391"/>
            <ac:picMk id="6" creationId="{93A2214E-B2BA-DC2B-D8E2-BB7BD25532C3}"/>
          </ac:picMkLst>
        </pc:picChg>
        <pc:picChg chg="mod">
          <ac:chgData name="Pierre Kohler" userId="59380771-92f1-45b3-9189-4a3bac84a8f5" providerId="ADAL" clId="{AEC143D3-2052-4382-89C0-F3F940C9A14C}" dt="2023-04-06T08:58:20.293" v="2432" actId="571"/>
          <ac:picMkLst>
            <pc:docMk/>
            <pc:sldMk cId="2854173950" sldId="391"/>
            <ac:picMk id="7" creationId="{9DABF242-A285-CB49-B908-3E697BE85FFE}"/>
          </ac:picMkLst>
        </pc:picChg>
        <pc:picChg chg="mod">
          <ac:chgData name="Pierre Kohler" userId="59380771-92f1-45b3-9189-4a3bac84a8f5" providerId="ADAL" clId="{AEC143D3-2052-4382-89C0-F3F940C9A14C}" dt="2023-04-06T09:00:54.037" v="2482" actId="1037"/>
          <ac:picMkLst>
            <pc:docMk/>
            <pc:sldMk cId="2854173950" sldId="391"/>
            <ac:picMk id="13" creationId="{18333E6F-6DBE-95F1-08CA-180CAEC214F0}"/>
          </ac:picMkLst>
        </pc:picChg>
      </pc:sldChg>
      <pc:sldChg chg="modSp add mod">
        <pc:chgData name="Pierre Kohler" userId="59380771-92f1-45b3-9189-4a3bac84a8f5" providerId="ADAL" clId="{AEC143D3-2052-4382-89C0-F3F940C9A14C}" dt="2023-04-06T09:39:11.306" v="2948" actId="113"/>
        <pc:sldMkLst>
          <pc:docMk/>
          <pc:sldMk cId="3706321054" sldId="392"/>
        </pc:sldMkLst>
        <pc:spChg chg="mod">
          <ac:chgData name="Pierre Kohler" userId="59380771-92f1-45b3-9189-4a3bac84a8f5" providerId="ADAL" clId="{AEC143D3-2052-4382-89C0-F3F940C9A14C}" dt="2023-04-06T09:39:11.306" v="2948" actId="113"/>
          <ac:spMkLst>
            <pc:docMk/>
            <pc:sldMk cId="3706321054" sldId="392"/>
            <ac:spMk id="2" creationId="{002910BB-1AAD-A878-BBBD-6249E2186FE4}"/>
          </ac:spMkLst>
        </pc:spChg>
      </pc:sldChg>
      <pc:sldChg chg="modSp add mod">
        <pc:chgData name="Pierre Kohler" userId="59380771-92f1-45b3-9189-4a3bac84a8f5" providerId="ADAL" clId="{AEC143D3-2052-4382-89C0-F3F940C9A14C}" dt="2023-04-06T09:40:19.200" v="2956" actId="122"/>
        <pc:sldMkLst>
          <pc:docMk/>
          <pc:sldMk cId="3385585665" sldId="393"/>
        </pc:sldMkLst>
        <pc:spChg chg="mod">
          <ac:chgData name="Pierre Kohler" userId="59380771-92f1-45b3-9189-4a3bac84a8f5" providerId="ADAL" clId="{AEC143D3-2052-4382-89C0-F3F940C9A14C}" dt="2023-04-06T09:40:19.200" v="2956" actId="122"/>
          <ac:spMkLst>
            <pc:docMk/>
            <pc:sldMk cId="3385585665" sldId="393"/>
            <ac:spMk id="2" creationId="{5582F34C-7993-A3FE-FC0C-F78E7376B04D}"/>
          </ac:spMkLst>
        </pc:spChg>
      </pc:sldChg>
      <pc:sldChg chg="modSp add mod">
        <pc:chgData name="Pierre Kohler" userId="59380771-92f1-45b3-9189-4a3bac84a8f5" providerId="ADAL" clId="{AEC143D3-2052-4382-89C0-F3F940C9A14C}" dt="2023-04-06T09:40:28.356" v="2957" actId="122"/>
        <pc:sldMkLst>
          <pc:docMk/>
          <pc:sldMk cId="3113781743" sldId="394"/>
        </pc:sldMkLst>
        <pc:spChg chg="mod">
          <ac:chgData name="Pierre Kohler" userId="59380771-92f1-45b3-9189-4a3bac84a8f5" providerId="ADAL" clId="{AEC143D3-2052-4382-89C0-F3F940C9A14C}" dt="2023-04-06T09:40:28.356" v="2957" actId="122"/>
          <ac:spMkLst>
            <pc:docMk/>
            <pc:sldMk cId="3113781743" sldId="394"/>
            <ac:spMk id="2" creationId="{8DA988B0-3DA4-1863-AECF-CDE242B9A895}"/>
          </ac:spMkLst>
        </pc:spChg>
      </pc:sldChg>
      <pc:sldChg chg="add">
        <pc:chgData name="Pierre Kohler" userId="59380771-92f1-45b3-9189-4a3bac84a8f5" providerId="ADAL" clId="{AEC143D3-2052-4382-89C0-F3F940C9A14C}" dt="2023-04-06T09:12:00.275" v="2624"/>
        <pc:sldMkLst>
          <pc:docMk/>
          <pc:sldMk cId="1359030353" sldId="395"/>
        </pc:sldMkLst>
      </pc:sldChg>
      <pc:sldChg chg="modSp add mod">
        <pc:chgData name="Pierre Kohler" userId="59380771-92f1-45b3-9189-4a3bac84a8f5" providerId="ADAL" clId="{AEC143D3-2052-4382-89C0-F3F940C9A14C}" dt="2023-04-06T09:39:44.867" v="2952" actId="113"/>
        <pc:sldMkLst>
          <pc:docMk/>
          <pc:sldMk cId="1293150716" sldId="396"/>
        </pc:sldMkLst>
        <pc:spChg chg="mod">
          <ac:chgData name="Pierre Kohler" userId="59380771-92f1-45b3-9189-4a3bac84a8f5" providerId="ADAL" clId="{AEC143D3-2052-4382-89C0-F3F940C9A14C}" dt="2023-04-06T09:39:44.867" v="2952" actId="113"/>
          <ac:spMkLst>
            <pc:docMk/>
            <pc:sldMk cId="1293150716" sldId="396"/>
            <ac:spMk id="2" creationId="{002910BB-1AAD-A878-BBBD-6249E2186FE4}"/>
          </ac:spMkLst>
        </pc:spChg>
      </pc:sldChg>
      <pc:sldChg chg="modSp new mod">
        <pc:chgData name="Pierre Kohler" userId="59380771-92f1-45b3-9189-4a3bac84a8f5" providerId="ADAL" clId="{AEC143D3-2052-4382-89C0-F3F940C9A14C}" dt="2023-04-06T13:53:22.270" v="4183" actId="20577"/>
        <pc:sldMkLst>
          <pc:docMk/>
          <pc:sldMk cId="3168735369" sldId="397"/>
        </pc:sldMkLst>
        <pc:spChg chg="mod">
          <ac:chgData name="Pierre Kohler" userId="59380771-92f1-45b3-9189-4a3bac84a8f5" providerId="ADAL" clId="{AEC143D3-2052-4382-89C0-F3F940C9A14C}" dt="2023-04-06T13:37:56.084" v="4042" actId="20577"/>
          <ac:spMkLst>
            <pc:docMk/>
            <pc:sldMk cId="3168735369" sldId="397"/>
            <ac:spMk id="2" creationId="{4ABFFE75-2F88-2FB4-A583-9B0BFD12A10C}"/>
          </ac:spMkLst>
        </pc:spChg>
        <pc:spChg chg="mod">
          <ac:chgData name="Pierre Kohler" userId="59380771-92f1-45b3-9189-4a3bac84a8f5" providerId="ADAL" clId="{AEC143D3-2052-4382-89C0-F3F940C9A14C}" dt="2023-04-06T13:53:22.270" v="4183" actId="20577"/>
          <ac:spMkLst>
            <pc:docMk/>
            <pc:sldMk cId="3168735369" sldId="397"/>
            <ac:spMk id="3" creationId="{BB3FD1DE-583B-277E-7189-7F8662BAB5D1}"/>
          </ac:spMkLst>
        </pc:spChg>
      </pc:sldChg>
      <pc:sldMasterChg chg="delSldLayout">
        <pc:chgData name="Pierre Kohler" userId="59380771-92f1-45b3-9189-4a3bac84a8f5" providerId="ADAL" clId="{AEC143D3-2052-4382-89C0-F3F940C9A14C}" dt="2023-04-06T07:47:38.088" v="788" actId="47"/>
        <pc:sldMasterMkLst>
          <pc:docMk/>
          <pc:sldMasterMk cId="0" sldId="2147483668"/>
        </pc:sldMasterMkLst>
        <pc:sldLayoutChg chg="del">
          <pc:chgData name="Pierre Kohler" userId="59380771-92f1-45b3-9189-4a3bac84a8f5" providerId="ADAL" clId="{AEC143D3-2052-4382-89C0-F3F940C9A14C}" dt="2023-04-06T07:47:38.088" v="788" actId="47"/>
          <pc:sldLayoutMkLst>
            <pc:docMk/>
            <pc:sldMasterMk cId="0" sldId="2147483668"/>
            <pc:sldLayoutMk cId="0" sldId="2147483649"/>
          </pc:sldLayoutMkLst>
        </pc:sldLayoutChg>
      </pc:sldMasterChg>
    </pc:docChg>
  </pc:docChgLst>
  <pc:docChgLst>
    <pc:chgData name="Pierre Kohler" userId="59380771-92f1-45b3-9189-4a3bac84a8f5" providerId="ADAL" clId="{E0290576-2FA3-4402-BEF6-62787A7D70C0}"/>
    <pc:docChg chg="undo redo custSel addSld delSld modSld sldOrd">
      <pc:chgData name="Pierre Kohler" userId="59380771-92f1-45b3-9189-4a3bac84a8f5" providerId="ADAL" clId="{E0290576-2FA3-4402-BEF6-62787A7D70C0}" dt="2022-11-25T13:04:18.305" v="51717"/>
      <pc:docMkLst>
        <pc:docMk/>
      </pc:docMkLst>
      <pc:sldChg chg="addSp delSp modSp mod delAnim modNotesTx">
        <pc:chgData name="Pierre Kohler" userId="59380771-92f1-45b3-9189-4a3bac84a8f5" providerId="ADAL" clId="{E0290576-2FA3-4402-BEF6-62787A7D70C0}" dt="2022-11-25T12:23:28.964" v="49553" actId="20577"/>
        <pc:sldMkLst>
          <pc:docMk/>
          <pc:sldMk cId="0" sldId="256"/>
        </pc:sldMkLst>
        <pc:spChg chg="add del mod">
          <ac:chgData name="Pierre Kohler" userId="59380771-92f1-45b3-9189-4a3bac84a8f5" providerId="ADAL" clId="{E0290576-2FA3-4402-BEF6-62787A7D70C0}" dt="2022-10-10T07:53:34.422" v="85" actId="478"/>
          <ac:spMkLst>
            <pc:docMk/>
            <pc:sldMk cId="0" sldId="256"/>
            <ac:spMk id="3" creationId="{150EAB8A-95CE-A3E6-67CE-E42ED042A6E6}"/>
          </ac:spMkLst>
        </pc:spChg>
        <pc:spChg chg="mod">
          <ac:chgData name="Pierre Kohler" userId="59380771-92f1-45b3-9189-4a3bac84a8f5" providerId="ADAL" clId="{E0290576-2FA3-4402-BEF6-62787A7D70C0}" dt="2022-11-22T09:02:45.073" v="37754" actId="20577"/>
          <ac:spMkLst>
            <pc:docMk/>
            <pc:sldMk cId="0" sldId="256"/>
            <ac:spMk id="158" creationId="{00000000-0000-0000-0000-000000000000}"/>
          </ac:spMkLst>
        </pc:spChg>
        <pc:spChg chg="mod">
          <ac:chgData name="Pierre Kohler" userId="59380771-92f1-45b3-9189-4a3bac84a8f5" providerId="ADAL" clId="{E0290576-2FA3-4402-BEF6-62787A7D70C0}" dt="2022-11-09T16:03:10.706" v="15464" actId="20577"/>
          <ac:spMkLst>
            <pc:docMk/>
            <pc:sldMk cId="0" sldId="256"/>
            <ac:spMk id="159" creationId="{00000000-0000-0000-0000-000000000000}"/>
          </ac:spMkLst>
        </pc:spChg>
        <pc:spChg chg="mod">
          <ac:chgData name="Pierre Kohler" userId="59380771-92f1-45b3-9189-4a3bac84a8f5" providerId="ADAL" clId="{E0290576-2FA3-4402-BEF6-62787A7D70C0}" dt="2022-10-11T07:04:00.073" v="2001" actId="20577"/>
          <ac:spMkLst>
            <pc:docMk/>
            <pc:sldMk cId="0" sldId="256"/>
            <ac:spMk id="160" creationId="{00000000-0000-0000-0000-000000000000}"/>
          </ac:spMkLst>
        </pc:spChg>
        <pc:spChg chg="del mod">
          <ac:chgData name="Pierre Kohler" userId="59380771-92f1-45b3-9189-4a3bac84a8f5" providerId="ADAL" clId="{E0290576-2FA3-4402-BEF6-62787A7D70C0}" dt="2022-10-10T07:53:20.184" v="82" actId="478"/>
          <ac:spMkLst>
            <pc:docMk/>
            <pc:sldMk cId="0" sldId="256"/>
            <ac:spMk id="161" creationId="{00000000-0000-0000-0000-000000000000}"/>
          </ac:spMkLst>
        </pc:spChg>
        <pc:picChg chg="add del mod">
          <ac:chgData name="Pierre Kohler" userId="59380771-92f1-45b3-9189-4a3bac84a8f5" providerId="ADAL" clId="{E0290576-2FA3-4402-BEF6-62787A7D70C0}" dt="2022-11-24T19:50:00.357" v="46049" actId="478"/>
          <ac:picMkLst>
            <pc:docMk/>
            <pc:sldMk cId="0" sldId="256"/>
            <ac:picMk id="4" creationId="{B9621657-AAEB-F133-D390-68FAB82744E5}"/>
          </ac:picMkLst>
        </pc:picChg>
      </pc:sldChg>
      <pc:sldChg chg="modSp del mod modNotesTx">
        <pc:chgData name="Pierre Kohler" userId="59380771-92f1-45b3-9189-4a3bac84a8f5" providerId="ADAL" clId="{E0290576-2FA3-4402-BEF6-62787A7D70C0}" dt="2022-10-10T12:38:45.825" v="1952" actId="47"/>
        <pc:sldMkLst>
          <pc:docMk/>
          <pc:sldMk cId="0" sldId="257"/>
        </pc:sldMkLst>
        <pc:spChg chg="mod">
          <ac:chgData name="Pierre Kohler" userId="59380771-92f1-45b3-9189-4a3bac84a8f5" providerId="ADAL" clId="{E0290576-2FA3-4402-BEF6-62787A7D70C0}" dt="2022-10-10T08:48:15.025" v="735" actId="20577"/>
          <ac:spMkLst>
            <pc:docMk/>
            <pc:sldMk cId="0" sldId="257"/>
            <ac:spMk id="166" creationId="{00000000-0000-0000-0000-000000000000}"/>
          </ac:spMkLst>
        </pc:spChg>
      </pc:sldChg>
      <pc:sldChg chg="del">
        <pc:chgData name="Pierre Kohler" userId="59380771-92f1-45b3-9189-4a3bac84a8f5" providerId="ADAL" clId="{E0290576-2FA3-4402-BEF6-62787A7D70C0}" dt="2022-11-15T14:01:28.504" v="17862" actId="47"/>
        <pc:sldMkLst>
          <pc:docMk/>
          <pc:sldMk cId="0" sldId="258"/>
        </pc:sldMkLst>
      </pc:sldChg>
      <pc:sldChg chg="del">
        <pc:chgData name="Pierre Kohler" userId="59380771-92f1-45b3-9189-4a3bac84a8f5" providerId="ADAL" clId="{E0290576-2FA3-4402-BEF6-62787A7D70C0}" dt="2022-11-18T13:23:19.439" v="35560" actId="47"/>
        <pc:sldMkLst>
          <pc:docMk/>
          <pc:sldMk cId="0" sldId="259"/>
        </pc:sldMkLst>
      </pc:sldChg>
      <pc:sldChg chg="del">
        <pc:chgData name="Pierre Kohler" userId="59380771-92f1-45b3-9189-4a3bac84a8f5" providerId="ADAL" clId="{E0290576-2FA3-4402-BEF6-62787A7D70C0}" dt="2022-11-10T15:18:31.580" v="17078" actId="47"/>
        <pc:sldMkLst>
          <pc:docMk/>
          <pc:sldMk cId="0" sldId="260"/>
        </pc:sldMkLst>
      </pc:sldChg>
      <pc:sldChg chg="del">
        <pc:chgData name="Pierre Kohler" userId="59380771-92f1-45b3-9189-4a3bac84a8f5" providerId="ADAL" clId="{E0290576-2FA3-4402-BEF6-62787A7D70C0}" dt="2022-11-10T15:18:38.671" v="17079" actId="47"/>
        <pc:sldMkLst>
          <pc:docMk/>
          <pc:sldMk cId="0" sldId="261"/>
        </pc:sldMkLst>
      </pc:sldChg>
      <pc:sldChg chg="del">
        <pc:chgData name="Pierre Kohler" userId="59380771-92f1-45b3-9189-4a3bac84a8f5" providerId="ADAL" clId="{E0290576-2FA3-4402-BEF6-62787A7D70C0}" dt="2022-11-15T14:01:56.686" v="17863" actId="47"/>
        <pc:sldMkLst>
          <pc:docMk/>
          <pc:sldMk cId="0" sldId="262"/>
        </pc:sldMkLst>
      </pc:sldChg>
      <pc:sldChg chg="del">
        <pc:chgData name="Pierre Kohler" userId="59380771-92f1-45b3-9189-4a3bac84a8f5" providerId="ADAL" clId="{E0290576-2FA3-4402-BEF6-62787A7D70C0}" dt="2022-11-18T13:23:50.417" v="35563" actId="47"/>
        <pc:sldMkLst>
          <pc:docMk/>
          <pc:sldMk cId="0" sldId="263"/>
        </pc:sldMkLst>
      </pc:sldChg>
      <pc:sldChg chg="del">
        <pc:chgData name="Pierre Kohler" userId="59380771-92f1-45b3-9189-4a3bac84a8f5" providerId="ADAL" clId="{E0290576-2FA3-4402-BEF6-62787A7D70C0}" dt="2022-11-15T14:02:34.078" v="17864" actId="47"/>
        <pc:sldMkLst>
          <pc:docMk/>
          <pc:sldMk cId="0" sldId="264"/>
        </pc:sldMkLst>
      </pc:sldChg>
      <pc:sldChg chg="modSp del mod">
        <pc:chgData name="Pierre Kohler" userId="59380771-92f1-45b3-9189-4a3bac84a8f5" providerId="ADAL" clId="{E0290576-2FA3-4402-BEF6-62787A7D70C0}" dt="2022-11-15T14:02:57.703" v="17865" actId="47"/>
        <pc:sldMkLst>
          <pc:docMk/>
          <pc:sldMk cId="0" sldId="265"/>
        </pc:sldMkLst>
        <pc:spChg chg="mod">
          <ac:chgData name="Pierre Kohler" userId="59380771-92f1-45b3-9189-4a3bac84a8f5" providerId="ADAL" clId="{E0290576-2FA3-4402-BEF6-62787A7D70C0}" dt="2022-10-10T08:01:24.509" v="156" actId="27636"/>
          <ac:spMkLst>
            <pc:docMk/>
            <pc:sldMk cId="0" sldId="265"/>
            <ac:spMk id="222" creationId="{00000000-0000-0000-0000-000000000000}"/>
          </ac:spMkLst>
        </pc:spChg>
      </pc:sldChg>
      <pc:sldChg chg="del">
        <pc:chgData name="Pierre Kohler" userId="59380771-92f1-45b3-9189-4a3bac84a8f5" providerId="ADAL" clId="{E0290576-2FA3-4402-BEF6-62787A7D70C0}" dt="2022-11-15T14:02:59.889" v="17866" actId="47"/>
        <pc:sldMkLst>
          <pc:docMk/>
          <pc:sldMk cId="0" sldId="266"/>
        </pc:sldMkLst>
      </pc:sldChg>
      <pc:sldChg chg="del">
        <pc:chgData name="Pierre Kohler" userId="59380771-92f1-45b3-9189-4a3bac84a8f5" providerId="ADAL" clId="{E0290576-2FA3-4402-BEF6-62787A7D70C0}" dt="2022-11-15T14:03:01.755" v="17867" actId="47"/>
        <pc:sldMkLst>
          <pc:docMk/>
          <pc:sldMk cId="0" sldId="267"/>
        </pc:sldMkLst>
      </pc:sldChg>
      <pc:sldChg chg="modSp del mod">
        <pc:chgData name="Pierre Kohler" userId="59380771-92f1-45b3-9189-4a3bac84a8f5" providerId="ADAL" clId="{E0290576-2FA3-4402-BEF6-62787A7D70C0}" dt="2022-11-18T13:36:01.456" v="35762" actId="47"/>
        <pc:sldMkLst>
          <pc:docMk/>
          <pc:sldMk cId="0" sldId="268"/>
        </pc:sldMkLst>
        <pc:spChg chg="mod">
          <ac:chgData name="Pierre Kohler" userId="59380771-92f1-45b3-9189-4a3bac84a8f5" providerId="ADAL" clId="{E0290576-2FA3-4402-BEF6-62787A7D70C0}" dt="2022-11-15T14:15:51.852" v="17922" actId="20577"/>
          <ac:spMkLst>
            <pc:docMk/>
            <pc:sldMk cId="0" sldId="268"/>
            <ac:spMk id="241" creationId="{00000000-0000-0000-0000-000000000000}"/>
          </ac:spMkLst>
        </pc:spChg>
      </pc:sldChg>
      <pc:sldChg chg="modSp del mod">
        <pc:chgData name="Pierre Kohler" userId="59380771-92f1-45b3-9189-4a3bac84a8f5" providerId="ADAL" clId="{E0290576-2FA3-4402-BEF6-62787A7D70C0}" dt="2022-11-10T14:42:48.718" v="17054" actId="47"/>
        <pc:sldMkLst>
          <pc:docMk/>
          <pc:sldMk cId="580876077" sldId="269"/>
        </pc:sldMkLst>
        <pc:spChg chg="mod">
          <ac:chgData name="Pierre Kohler" userId="59380771-92f1-45b3-9189-4a3bac84a8f5" providerId="ADAL" clId="{E0290576-2FA3-4402-BEF6-62787A7D70C0}" dt="2022-10-10T08:01:24.546" v="157" actId="27636"/>
          <ac:spMkLst>
            <pc:docMk/>
            <pc:sldMk cId="580876077" sldId="269"/>
            <ac:spMk id="249" creationId="{00000000-0000-0000-0000-000000000000}"/>
          </ac:spMkLst>
        </pc:spChg>
      </pc:sldChg>
      <pc:sldChg chg="del">
        <pc:chgData name="Pierre Kohler" userId="59380771-92f1-45b3-9189-4a3bac84a8f5" providerId="ADAL" clId="{E0290576-2FA3-4402-BEF6-62787A7D70C0}" dt="2022-11-15T14:03:07.317" v="17868" actId="47"/>
        <pc:sldMkLst>
          <pc:docMk/>
          <pc:sldMk cId="0" sldId="270"/>
        </pc:sldMkLst>
      </pc:sldChg>
      <pc:sldChg chg="del">
        <pc:chgData name="Pierre Kohler" userId="59380771-92f1-45b3-9189-4a3bac84a8f5" providerId="ADAL" clId="{E0290576-2FA3-4402-BEF6-62787A7D70C0}" dt="2022-11-18T13:36:03.464" v="35763" actId="47"/>
        <pc:sldMkLst>
          <pc:docMk/>
          <pc:sldMk cId="0" sldId="271"/>
        </pc:sldMkLst>
      </pc:sldChg>
      <pc:sldChg chg="del">
        <pc:chgData name="Pierre Kohler" userId="59380771-92f1-45b3-9189-4a3bac84a8f5" providerId="ADAL" clId="{E0290576-2FA3-4402-BEF6-62787A7D70C0}" dt="2022-11-18T13:36:04.799" v="35764" actId="47"/>
        <pc:sldMkLst>
          <pc:docMk/>
          <pc:sldMk cId="0" sldId="272"/>
        </pc:sldMkLst>
      </pc:sldChg>
      <pc:sldChg chg="modSp add del mod">
        <pc:chgData name="Pierre Kohler" userId="59380771-92f1-45b3-9189-4a3bac84a8f5" providerId="ADAL" clId="{E0290576-2FA3-4402-BEF6-62787A7D70C0}" dt="2022-11-17T21:28:36.182" v="31467" actId="47"/>
        <pc:sldMkLst>
          <pc:docMk/>
          <pc:sldMk cId="0" sldId="273"/>
        </pc:sldMkLst>
        <pc:spChg chg="mod">
          <ac:chgData name="Pierre Kohler" userId="59380771-92f1-45b3-9189-4a3bac84a8f5" providerId="ADAL" clId="{E0290576-2FA3-4402-BEF6-62787A7D70C0}" dt="2022-10-10T08:01:24.585" v="158" actId="27636"/>
          <ac:spMkLst>
            <pc:docMk/>
            <pc:sldMk cId="0" sldId="273"/>
            <ac:spMk id="274" creationId="{00000000-0000-0000-0000-000000000000}"/>
          </ac:spMkLst>
        </pc:spChg>
        <pc:spChg chg="mod">
          <ac:chgData name="Pierre Kohler" userId="59380771-92f1-45b3-9189-4a3bac84a8f5" providerId="ADAL" clId="{E0290576-2FA3-4402-BEF6-62787A7D70C0}" dt="2022-11-10T15:37:03.254" v="17148" actId="27636"/>
          <ac:spMkLst>
            <pc:docMk/>
            <pc:sldMk cId="0" sldId="273"/>
            <ac:spMk id="290" creationId="{00000000-0000-0000-0000-000000000000}"/>
          </ac:spMkLst>
        </pc:spChg>
      </pc:sldChg>
      <pc:sldChg chg="del">
        <pc:chgData name="Pierre Kohler" userId="59380771-92f1-45b3-9189-4a3bac84a8f5" providerId="ADAL" clId="{E0290576-2FA3-4402-BEF6-62787A7D70C0}" dt="2022-11-18T13:36:09.062" v="35765" actId="47"/>
        <pc:sldMkLst>
          <pc:docMk/>
          <pc:sldMk cId="0" sldId="274"/>
        </pc:sldMkLst>
      </pc:sldChg>
      <pc:sldChg chg="del">
        <pc:chgData name="Pierre Kohler" userId="59380771-92f1-45b3-9189-4a3bac84a8f5" providerId="ADAL" clId="{E0290576-2FA3-4402-BEF6-62787A7D70C0}" dt="2022-11-18T13:23:34.868" v="35561" actId="47"/>
        <pc:sldMkLst>
          <pc:docMk/>
          <pc:sldMk cId="0" sldId="275"/>
        </pc:sldMkLst>
      </pc:sldChg>
      <pc:sldChg chg="addSp delSp modSp add del mod modClrScheme addAnim delAnim modAnim chgLayout modNotesTx">
        <pc:chgData name="Pierre Kohler" userId="59380771-92f1-45b3-9189-4a3bac84a8f5" providerId="ADAL" clId="{E0290576-2FA3-4402-BEF6-62787A7D70C0}" dt="2022-11-24T20:55:33.164" v="49079" actId="20577"/>
        <pc:sldMkLst>
          <pc:docMk/>
          <pc:sldMk cId="0" sldId="276"/>
        </pc:sldMkLst>
        <pc:spChg chg="add del mod ord">
          <ac:chgData name="Pierre Kohler" userId="59380771-92f1-45b3-9189-4a3bac84a8f5" providerId="ADAL" clId="{E0290576-2FA3-4402-BEF6-62787A7D70C0}" dt="2022-11-18T10:46:20.782" v="33030" actId="478"/>
          <ac:spMkLst>
            <pc:docMk/>
            <pc:sldMk cId="0" sldId="276"/>
            <ac:spMk id="2" creationId="{444D1120-B2B4-9539-7A8D-55D31DDC66E1}"/>
          </ac:spMkLst>
        </pc:spChg>
        <pc:spChg chg="add del mod ord">
          <ac:chgData name="Pierre Kohler" userId="59380771-92f1-45b3-9189-4a3bac84a8f5" providerId="ADAL" clId="{E0290576-2FA3-4402-BEF6-62787A7D70C0}" dt="2022-11-18T10:43:13.999" v="32844" actId="478"/>
          <ac:spMkLst>
            <pc:docMk/>
            <pc:sldMk cId="0" sldId="276"/>
            <ac:spMk id="3" creationId="{C6389529-98D5-E313-B3A4-4DB801F595BD}"/>
          </ac:spMkLst>
        </pc:spChg>
        <pc:spChg chg="add del mod">
          <ac:chgData name="Pierre Kohler" userId="59380771-92f1-45b3-9189-4a3bac84a8f5" providerId="ADAL" clId="{E0290576-2FA3-4402-BEF6-62787A7D70C0}" dt="2022-11-18T10:52:22.453" v="33206" actId="478"/>
          <ac:spMkLst>
            <pc:docMk/>
            <pc:sldMk cId="0" sldId="276"/>
            <ac:spMk id="5" creationId="{332906D5-E486-F5A9-A84E-49B2B9942FE5}"/>
          </ac:spMkLst>
        </pc:spChg>
        <pc:spChg chg="add del mod">
          <ac:chgData name="Pierre Kohler" userId="59380771-92f1-45b3-9189-4a3bac84a8f5" providerId="ADAL" clId="{E0290576-2FA3-4402-BEF6-62787A7D70C0}" dt="2022-11-18T10:51:49.030" v="33205" actId="478"/>
          <ac:spMkLst>
            <pc:docMk/>
            <pc:sldMk cId="0" sldId="276"/>
            <ac:spMk id="6" creationId="{615B2F59-4CE6-9AC7-68FC-A00311DC254C}"/>
          </ac:spMkLst>
        </pc:spChg>
        <pc:spChg chg="add del mod">
          <ac:chgData name="Pierre Kohler" userId="59380771-92f1-45b3-9189-4a3bac84a8f5" providerId="ADAL" clId="{E0290576-2FA3-4402-BEF6-62787A7D70C0}" dt="2022-11-18T10:46:28.539" v="33032" actId="478"/>
          <ac:spMkLst>
            <pc:docMk/>
            <pc:sldMk cId="0" sldId="276"/>
            <ac:spMk id="8" creationId="{EE725753-B1F7-4AD7-8528-98042F561253}"/>
          </ac:spMkLst>
        </pc:spChg>
        <pc:spChg chg="add mod">
          <ac:chgData name="Pierre Kohler" userId="59380771-92f1-45b3-9189-4a3bac84a8f5" providerId="ADAL" clId="{E0290576-2FA3-4402-BEF6-62787A7D70C0}" dt="2022-11-18T10:47:47.759" v="33161" actId="1038"/>
          <ac:spMkLst>
            <pc:docMk/>
            <pc:sldMk cId="0" sldId="276"/>
            <ac:spMk id="10" creationId="{4EF2992F-8374-A686-3C2E-CF3EAC6BD0A5}"/>
          </ac:spMkLst>
        </pc:spChg>
        <pc:spChg chg="add mod">
          <ac:chgData name="Pierre Kohler" userId="59380771-92f1-45b3-9189-4a3bac84a8f5" providerId="ADAL" clId="{E0290576-2FA3-4402-BEF6-62787A7D70C0}" dt="2022-11-18T10:47:47.759" v="33161" actId="1038"/>
          <ac:spMkLst>
            <pc:docMk/>
            <pc:sldMk cId="0" sldId="276"/>
            <ac:spMk id="11" creationId="{22629756-3598-4F07-34AE-D915B9514D21}"/>
          </ac:spMkLst>
        </pc:spChg>
        <pc:spChg chg="add mod">
          <ac:chgData name="Pierre Kohler" userId="59380771-92f1-45b3-9189-4a3bac84a8f5" providerId="ADAL" clId="{E0290576-2FA3-4402-BEF6-62787A7D70C0}" dt="2022-11-22T20:00:01.788" v="42382" actId="20577"/>
          <ac:spMkLst>
            <pc:docMk/>
            <pc:sldMk cId="0" sldId="276"/>
            <ac:spMk id="12" creationId="{7BCA1AE5-06D8-0C70-4E54-34BD699A9AF6}"/>
          </ac:spMkLst>
        </pc:spChg>
        <pc:spChg chg="add mod">
          <ac:chgData name="Pierre Kohler" userId="59380771-92f1-45b3-9189-4a3bac84a8f5" providerId="ADAL" clId="{E0290576-2FA3-4402-BEF6-62787A7D70C0}" dt="2022-11-18T10:50:54.096" v="33204" actId="207"/>
          <ac:spMkLst>
            <pc:docMk/>
            <pc:sldMk cId="0" sldId="276"/>
            <ac:spMk id="13" creationId="{48834473-DC9A-32F7-007F-C9598524F21E}"/>
          </ac:spMkLst>
        </pc:spChg>
        <pc:spChg chg="del">
          <ac:chgData name="Pierre Kohler" userId="59380771-92f1-45b3-9189-4a3bac84a8f5" providerId="ADAL" clId="{E0290576-2FA3-4402-BEF6-62787A7D70C0}" dt="2022-11-18T10:41:29.162" v="32771" actId="478"/>
          <ac:spMkLst>
            <pc:docMk/>
            <pc:sldMk cId="0" sldId="276"/>
            <ac:spMk id="313" creationId="{00000000-0000-0000-0000-000000000000}"/>
          </ac:spMkLst>
        </pc:spChg>
        <pc:spChg chg="add del">
          <ac:chgData name="Pierre Kohler" userId="59380771-92f1-45b3-9189-4a3bac84a8f5" providerId="ADAL" clId="{E0290576-2FA3-4402-BEF6-62787A7D70C0}" dt="2022-11-18T10:47:15.795" v="33038" actId="478"/>
          <ac:spMkLst>
            <pc:docMk/>
            <pc:sldMk cId="0" sldId="276"/>
            <ac:spMk id="314" creationId="{00000000-0000-0000-0000-000000000000}"/>
          </ac:spMkLst>
        </pc:spChg>
        <pc:spChg chg="add del">
          <ac:chgData name="Pierre Kohler" userId="59380771-92f1-45b3-9189-4a3bac84a8f5" providerId="ADAL" clId="{E0290576-2FA3-4402-BEF6-62787A7D70C0}" dt="2022-11-18T10:47:17.618" v="33039" actId="478"/>
          <ac:spMkLst>
            <pc:docMk/>
            <pc:sldMk cId="0" sldId="276"/>
            <ac:spMk id="315" creationId="{00000000-0000-0000-0000-000000000000}"/>
          </ac:spMkLst>
        </pc:spChg>
        <pc:spChg chg="del">
          <ac:chgData name="Pierre Kohler" userId="59380771-92f1-45b3-9189-4a3bac84a8f5" providerId="ADAL" clId="{E0290576-2FA3-4402-BEF6-62787A7D70C0}" dt="2022-11-18T10:46:24.444" v="33031" actId="478"/>
          <ac:spMkLst>
            <pc:docMk/>
            <pc:sldMk cId="0" sldId="276"/>
            <ac:spMk id="316" creationId="{00000000-0000-0000-0000-000000000000}"/>
          </ac:spMkLst>
        </pc:spChg>
        <pc:spChg chg="del">
          <ac:chgData name="Pierre Kohler" userId="59380771-92f1-45b3-9189-4a3bac84a8f5" providerId="ADAL" clId="{E0290576-2FA3-4402-BEF6-62787A7D70C0}" dt="2022-11-18T10:43:57.833" v="32926" actId="478"/>
          <ac:spMkLst>
            <pc:docMk/>
            <pc:sldMk cId="0" sldId="276"/>
            <ac:spMk id="317" creationId="{00000000-0000-0000-0000-000000000000}"/>
          </ac:spMkLst>
        </pc:spChg>
        <pc:spChg chg="add del mod">
          <ac:chgData name="Pierre Kohler" userId="59380771-92f1-45b3-9189-4a3bac84a8f5" providerId="ADAL" clId="{E0290576-2FA3-4402-BEF6-62787A7D70C0}" dt="2022-11-18T10:47:30.797" v="33127" actId="1037"/>
          <ac:spMkLst>
            <pc:docMk/>
            <pc:sldMk cId="0" sldId="276"/>
            <ac:spMk id="318" creationId="{00000000-0000-0000-0000-000000000000}"/>
          </ac:spMkLst>
        </pc:spChg>
        <pc:spChg chg="del">
          <ac:chgData name="Pierre Kohler" userId="59380771-92f1-45b3-9189-4a3bac84a8f5" providerId="ADAL" clId="{E0290576-2FA3-4402-BEF6-62787A7D70C0}" dt="2022-11-18T10:44:04.690" v="32927" actId="478"/>
          <ac:spMkLst>
            <pc:docMk/>
            <pc:sldMk cId="0" sldId="276"/>
            <ac:spMk id="319" creationId="{00000000-0000-0000-0000-000000000000}"/>
          </ac:spMkLst>
        </pc:spChg>
        <pc:spChg chg="del">
          <ac:chgData name="Pierre Kohler" userId="59380771-92f1-45b3-9189-4a3bac84a8f5" providerId="ADAL" clId="{E0290576-2FA3-4402-BEF6-62787A7D70C0}" dt="2022-11-18T10:46:35.164" v="33033" actId="21"/>
          <ac:spMkLst>
            <pc:docMk/>
            <pc:sldMk cId="0" sldId="276"/>
            <ac:spMk id="321" creationId="{00000000-0000-0000-0000-000000000000}"/>
          </ac:spMkLst>
        </pc:spChg>
        <pc:spChg chg="add del mod">
          <ac:chgData name="Pierre Kohler" userId="59380771-92f1-45b3-9189-4a3bac84a8f5" providerId="ADAL" clId="{E0290576-2FA3-4402-BEF6-62787A7D70C0}" dt="2022-11-18T10:47:30.797" v="33127" actId="1037"/>
          <ac:spMkLst>
            <pc:docMk/>
            <pc:sldMk cId="0" sldId="276"/>
            <ac:spMk id="322" creationId="{00000000-0000-0000-0000-000000000000}"/>
          </ac:spMkLst>
        </pc:spChg>
        <pc:spChg chg="add del mod">
          <ac:chgData name="Pierre Kohler" userId="59380771-92f1-45b3-9189-4a3bac84a8f5" providerId="ADAL" clId="{E0290576-2FA3-4402-BEF6-62787A7D70C0}" dt="2022-11-18T10:47:30.797" v="33127" actId="1037"/>
          <ac:spMkLst>
            <pc:docMk/>
            <pc:sldMk cId="0" sldId="276"/>
            <ac:spMk id="323" creationId="{00000000-0000-0000-0000-000000000000}"/>
          </ac:spMkLst>
        </pc:spChg>
        <pc:spChg chg="add del mod">
          <ac:chgData name="Pierre Kohler" userId="59380771-92f1-45b3-9189-4a3bac84a8f5" providerId="ADAL" clId="{E0290576-2FA3-4402-BEF6-62787A7D70C0}" dt="2022-11-18T10:47:30.797" v="33127" actId="1037"/>
          <ac:spMkLst>
            <pc:docMk/>
            <pc:sldMk cId="0" sldId="276"/>
            <ac:spMk id="324" creationId="{00000000-0000-0000-0000-000000000000}"/>
          </ac:spMkLst>
        </pc:spChg>
        <pc:spChg chg="del">
          <ac:chgData name="Pierre Kohler" userId="59380771-92f1-45b3-9189-4a3bac84a8f5" providerId="ADAL" clId="{E0290576-2FA3-4402-BEF6-62787A7D70C0}" dt="2022-11-18T10:43:02.227" v="32843" actId="478"/>
          <ac:spMkLst>
            <pc:docMk/>
            <pc:sldMk cId="0" sldId="276"/>
            <ac:spMk id="325" creationId="{00000000-0000-0000-0000-000000000000}"/>
          </ac:spMkLst>
        </pc:spChg>
        <pc:picChg chg="add del mod">
          <ac:chgData name="Pierre Kohler" userId="59380771-92f1-45b3-9189-4a3bac84a8f5" providerId="ADAL" clId="{E0290576-2FA3-4402-BEF6-62787A7D70C0}" dt="2022-11-18T10:46:55.637" v="33035" actId="478"/>
          <ac:picMkLst>
            <pc:docMk/>
            <pc:sldMk cId="0" sldId="276"/>
            <ac:picMk id="4" creationId="{E0F6378C-432F-2203-C1E7-3DE7ED58778A}"/>
          </ac:picMkLst>
        </pc:picChg>
        <pc:picChg chg="add mod">
          <ac:chgData name="Pierre Kohler" userId="59380771-92f1-45b3-9189-4a3bac84a8f5" providerId="ADAL" clId="{E0290576-2FA3-4402-BEF6-62787A7D70C0}" dt="2022-11-18T10:47:47.759" v="33161" actId="1038"/>
          <ac:picMkLst>
            <pc:docMk/>
            <pc:sldMk cId="0" sldId="276"/>
            <ac:picMk id="9" creationId="{4DEC412F-6C0A-CC3A-1975-FBF8A1858E77}"/>
          </ac:picMkLst>
        </pc:picChg>
        <pc:picChg chg="add del mod">
          <ac:chgData name="Pierre Kohler" userId="59380771-92f1-45b3-9189-4a3bac84a8f5" providerId="ADAL" clId="{E0290576-2FA3-4402-BEF6-62787A7D70C0}" dt="2022-11-18T10:47:30.797" v="33127" actId="1037"/>
          <ac:picMkLst>
            <pc:docMk/>
            <pc:sldMk cId="0" sldId="276"/>
            <ac:picMk id="320" creationId="{00000000-0000-0000-0000-000000000000}"/>
          </ac:picMkLst>
        </pc:picChg>
      </pc:sldChg>
      <pc:sldChg chg="addSp delSp add del mod addAnim delAnim">
        <pc:chgData name="Pierre Kohler" userId="59380771-92f1-45b3-9189-4a3bac84a8f5" providerId="ADAL" clId="{E0290576-2FA3-4402-BEF6-62787A7D70C0}" dt="2022-11-18T10:49:58.371" v="33183" actId="47"/>
        <pc:sldMkLst>
          <pc:docMk/>
          <pc:sldMk cId="0" sldId="277"/>
        </pc:sldMkLst>
        <pc:spChg chg="del">
          <ac:chgData name="Pierre Kohler" userId="59380771-92f1-45b3-9189-4a3bac84a8f5" providerId="ADAL" clId="{E0290576-2FA3-4402-BEF6-62787A7D70C0}" dt="2022-11-18T10:42:45.534" v="32840" actId="478"/>
          <ac:spMkLst>
            <pc:docMk/>
            <pc:sldMk cId="0" sldId="277"/>
            <ac:spMk id="326" creationId="{00000000-0000-0000-0000-000000000000}"/>
          </ac:spMkLst>
        </pc:spChg>
        <pc:spChg chg="add del">
          <ac:chgData name="Pierre Kohler" userId="59380771-92f1-45b3-9189-4a3bac84a8f5" providerId="ADAL" clId="{E0290576-2FA3-4402-BEF6-62787A7D70C0}" dt="2022-11-18T10:45:17.239" v="33022" actId="478"/>
          <ac:spMkLst>
            <pc:docMk/>
            <pc:sldMk cId="0" sldId="277"/>
            <ac:spMk id="327" creationId="{00000000-0000-0000-0000-000000000000}"/>
          </ac:spMkLst>
        </pc:spChg>
        <pc:spChg chg="add del">
          <ac:chgData name="Pierre Kohler" userId="59380771-92f1-45b3-9189-4a3bac84a8f5" providerId="ADAL" clId="{E0290576-2FA3-4402-BEF6-62787A7D70C0}" dt="2022-11-18T10:45:24.478" v="33023" actId="478"/>
          <ac:spMkLst>
            <pc:docMk/>
            <pc:sldMk cId="0" sldId="277"/>
            <ac:spMk id="328" creationId="{00000000-0000-0000-0000-000000000000}"/>
          </ac:spMkLst>
        </pc:spChg>
        <pc:spChg chg="add del">
          <ac:chgData name="Pierre Kohler" userId="59380771-92f1-45b3-9189-4a3bac84a8f5" providerId="ADAL" clId="{E0290576-2FA3-4402-BEF6-62787A7D70C0}" dt="2022-11-18T10:45:03.099" v="33020" actId="478"/>
          <ac:spMkLst>
            <pc:docMk/>
            <pc:sldMk cId="0" sldId="277"/>
            <ac:spMk id="329" creationId="{00000000-0000-0000-0000-000000000000}"/>
          </ac:spMkLst>
        </pc:spChg>
        <pc:spChg chg="add del">
          <ac:chgData name="Pierre Kohler" userId="59380771-92f1-45b3-9189-4a3bac84a8f5" providerId="ADAL" clId="{E0290576-2FA3-4402-BEF6-62787A7D70C0}" dt="2022-11-18T10:45:38.337" v="33026" actId="478"/>
          <ac:spMkLst>
            <pc:docMk/>
            <pc:sldMk cId="0" sldId="277"/>
            <ac:spMk id="330" creationId="{00000000-0000-0000-0000-000000000000}"/>
          </ac:spMkLst>
        </pc:spChg>
        <pc:spChg chg="add del">
          <ac:chgData name="Pierre Kohler" userId="59380771-92f1-45b3-9189-4a3bac84a8f5" providerId="ADAL" clId="{E0290576-2FA3-4402-BEF6-62787A7D70C0}" dt="2022-11-18T10:45:05.673" v="33021" actId="478"/>
          <ac:spMkLst>
            <pc:docMk/>
            <pc:sldMk cId="0" sldId="277"/>
            <ac:spMk id="331" creationId="{00000000-0000-0000-0000-000000000000}"/>
          </ac:spMkLst>
        </pc:spChg>
        <pc:spChg chg="del">
          <ac:chgData name="Pierre Kohler" userId="59380771-92f1-45b3-9189-4a3bac84a8f5" providerId="ADAL" clId="{E0290576-2FA3-4402-BEF6-62787A7D70C0}" dt="2022-11-18T10:44:49.691" v="33017" actId="478"/>
          <ac:spMkLst>
            <pc:docMk/>
            <pc:sldMk cId="0" sldId="277"/>
            <ac:spMk id="333" creationId="{00000000-0000-0000-0000-000000000000}"/>
          </ac:spMkLst>
        </pc:spChg>
        <pc:spChg chg="add del">
          <ac:chgData name="Pierre Kohler" userId="59380771-92f1-45b3-9189-4a3bac84a8f5" providerId="ADAL" clId="{E0290576-2FA3-4402-BEF6-62787A7D70C0}" dt="2022-11-18T10:45:34.613" v="33025" actId="478"/>
          <ac:spMkLst>
            <pc:docMk/>
            <pc:sldMk cId="0" sldId="277"/>
            <ac:spMk id="334" creationId="{00000000-0000-0000-0000-000000000000}"/>
          </ac:spMkLst>
        </pc:spChg>
        <pc:spChg chg="add del">
          <ac:chgData name="Pierre Kohler" userId="59380771-92f1-45b3-9189-4a3bac84a8f5" providerId="ADAL" clId="{E0290576-2FA3-4402-BEF6-62787A7D70C0}" dt="2022-11-18T10:45:34.613" v="33025" actId="478"/>
          <ac:spMkLst>
            <pc:docMk/>
            <pc:sldMk cId="0" sldId="277"/>
            <ac:spMk id="335" creationId="{00000000-0000-0000-0000-000000000000}"/>
          </ac:spMkLst>
        </pc:spChg>
        <pc:spChg chg="del">
          <ac:chgData name="Pierre Kohler" userId="59380771-92f1-45b3-9189-4a3bac84a8f5" providerId="ADAL" clId="{E0290576-2FA3-4402-BEF6-62787A7D70C0}" dt="2022-11-18T10:42:49.352" v="32841" actId="478"/>
          <ac:spMkLst>
            <pc:docMk/>
            <pc:sldMk cId="0" sldId="277"/>
            <ac:spMk id="336" creationId="{00000000-0000-0000-0000-000000000000}"/>
          </ac:spMkLst>
        </pc:spChg>
        <pc:spChg chg="del">
          <ac:chgData name="Pierre Kohler" userId="59380771-92f1-45b3-9189-4a3bac84a8f5" providerId="ADAL" clId="{E0290576-2FA3-4402-BEF6-62787A7D70C0}" dt="2022-11-18T10:42:57.949" v="32842" actId="478"/>
          <ac:spMkLst>
            <pc:docMk/>
            <pc:sldMk cId="0" sldId="277"/>
            <ac:spMk id="337" creationId="{00000000-0000-0000-0000-000000000000}"/>
          </ac:spMkLst>
        </pc:spChg>
        <pc:picChg chg="add del">
          <ac:chgData name="Pierre Kohler" userId="59380771-92f1-45b3-9189-4a3bac84a8f5" providerId="ADAL" clId="{E0290576-2FA3-4402-BEF6-62787A7D70C0}" dt="2022-11-18T10:45:34.613" v="33025" actId="478"/>
          <ac:picMkLst>
            <pc:docMk/>
            <pc:sldMk cId="0" sldId="277"/>
            <ac:picMk id="332" creationId="{00000000-0000-0000-0000-000000000000}"/>
          </ac:picMkLst>
        </pc:picChg>
      </pc:sldChg>
      <pc:sldChg chg="addSp delSp modSp add del mod ord modClrScheme delAnim modAnim chgLayout">
        <pc:chgData name="Pierre Kohler" userId="59380771-92f1-45b3-9189-4a3bac84a8f5" providerId="ADAL" clId="{E0290576-2FA3-4402-BEF6-62787A7D70C0}" dt="2022-11-23T15:04:11.461" v="45342"/>
        <pc:sldMkLst>
          <pc:docMk/>
          <pc:sldMk cId="0" sldId="278"/>
        </pc:sldMkLst>
        <pc:spChg chg="add mod ord">
          <ac:chgData name="Pierre Kohler" userId="59380771-92f1-45b3-9189-4a3bac84a8f5" providerId="ADAL" clId="{E0290576-2FA3-4402-BEF6-62787A7D70C0}" dt="2022-11-22T11:38:45.296" v="41103" actId="1076"/>
          <ac:spMkLst>
            <pc:docMk/>
            <pc:sldMk cId="0" sldId="278"/>
            <ac:spMk id="2" creationId="{EC403B7B-6B57-D338-5F05-B978B16AC298}"/>
          </ac:spMkLst>
        </pc:spChg>
        <pc:spChg chg="add mod ord">
          <ac:chgData name="Pierre Kohler" userId="59380771-92f1-45b3-9189-4a3bac84a8f5" providerId="ADAL" clId="{E0290576-2FA3-4402-BEF6-62787A7D70C0}" dt="2022-11-23T10:16:14.010" v="45318" actId="27636"/>
          <ac:spMkLst>
            <pc:docMk/>
            <pc:sldMk cId="0" sldId="278"/>
            <ac:spMk id="3" creationId="{BC4FA597-52B9-C7CE-5109-0DF96C6CD1C4}"/>
          </ac:spMkLst>
        </pc:spChg>
        <pc:spChg chg="add del mod">
          <ac:chgData name="Pierre Kohler" userId="59380771-92f1-45b3-9189-4a3bac84a8f5" providerId="ADAL" clId="{E0290576-2FA3-4402-BEF6-62787A7D70C0}" dt="2022-11-18T12:21:44.762" v="33914" actId="478"/>
          <ac:spMkLst>
            <pc:docMk/>
            <pc:sldMk cId="0" sldId="278"/>
            <ac:spMk id="4" creationId="{D5FD95C5-CA69-05A1-35C7-8D9A16F48CA3}"/>
          </ac:spMkLst>
        </pc:spChg>
        <pc:spChg chg="mod">
          <ac:chgData name="Pierre Kohler" userId="59380771-92f1-45b3-9189-4a3bac84a8f5" providerId="ADAL" clId="{E0290576-2FA3-4402-BEF6-62787A7D70C0}" dt="2022-10-10T08:01:24.606" v="159" actId="27636"/>
          <ac:spMkLst>
            <pc:docMk/>
            <pc:sldMk cId="0" sldId="278"/>
            <ac:spMk id="318" creationId="{00000000-0000-0000-0000-000000000000}"/>
          </ac:spMkLst>
        </pc:spChg>
        <pc:spChg chg="del">
          <ac:chgData name="Pierre Kohler" userId="59380771-92f1-45b3-9189-4a3bac84a8f5" providerId="ADAL" clId="{E0290576-2FA3-4402-BEF6-62787A7D70C0}" dt="2022-11-18T10:56:48.739" v="33451" actId="478"/>
          <ac:spMkLst>
            <pc:docMk/>
            <pc:sldMk cId="0" sldId="278"/>
            <ac:spMk id="338" creationId="{00000000-0000-0000-0000-000000000000}"/>
          </ac:spMkLst>
        </pc:spChg>
        <pc:spChg chg="mod">
          <ac:chgData name="Pierre Kohler" userId="59380771-92f1-45b3-9189-4a3bac84a8f5" providerId="ADAL" clId="{E0290576-2FA3-4402-BEF6-62787A7D70C0}" dt="2022-11-18T11:07:14.964" v="33722" actId="1038"/>
          <ac:spMkLst>
            <pc:docMk/>
            <pc:sldMk cId="0" sldId="278"/>
            <ac:spMk id="339" creationId="{00000000-0000-0000-0000-000000000000}"/>
          </ac:spMkLst>
        </pc:spChg>
        <pc:spChg chg="mod">
          <ac:chgData name="Pierre Kohler" userId="59380771-92f1-45b3-9189-4a3bac84a8f5" providerId="ADAL" clId="{E0290576-2FA3-4402-BEF6-62787A7D70C0}" dt="2022-11-18T11:07:14.964" v="33722" actId="1038"/>
          <ac:spMkLst>
            <pc:docMk/>
            <pc:sldMk cId="0" sldId="278"/>
            <ac:spMk id="340" creationId="{00000000-0000-0000-0000-000000000000}"/>
          </ac:spMkLst>
        </pc:spChg>
        <pc:spChg chg="mod">
          <ac:chgData name="Pierre Kohler" userId="59380771-92f1-45b3-9189-4a3bac84a8f5" providerId="ADAL" clId="{E0290576-2FA3-4402-BEF6-62787A7D70C0}" dt="2022-11-18T11:07:14.964" v="33722" actId="1038"/>
          <ac:spMkLst>
            <pc:docMk/>
            <pc:sldMk cId="0" sldId="278"/>
            <ac:spMk id="341" creationId="{00000000-0000-0000-0000-000000000000}"/>
          </ac:spMkLst>
        </pc:spChg>
        <pc:spChg chg="del">
          <ac:chgData name="Pierre Kohler" userId="59380771-92f1-45b3-9189-4a3bac84a8f5" providerId="ADAL" clId="{E0290576-2FA3-4402-BEF6-62787A7D70C0}" dt="2022-11-18T10:56:43.757" v="33449" actId="478"/>
          <ac:spMkLst>
            <pc:docMk/>
            <pc:sldMk cId="0" sldId="278"/>
            <ac:spMk id="342" creationId="{00000000-0000-0000-0000-000000000000}"/>
          </ac:spMkLst>
        </pc:spChg>
        <pc:spChg chg="mod">
          <ac:chgData name="Pierre Kohler" userId="59380771-92f1-45b3-9189-4a3bac84a8f5" providerId="ADAL" clId="{E0290576-2FA3-4402-BEF6-62787A7D70C0}" dt="2022-11-18T11:07:14.964" v="33722" actId="1038"/>
          <ac:spMkLst>
            <pc:docMk/>
            <pc:sldMk cId="0" sldId="278"/>
            <ac:spMk id="343" creationId="{00000000-0000-0000-0000-000000000000}"/>
          </ac:spMkLst>
        </pc:spChg>
        <pc:spChg chg="del">
          <ac:chgData name="Pierre Kohler" userId="59380771-92f1-45b3-9189-4a3bac84a8f5" providerId="ADAL" clId="{E0290576-2FA3-4402-BEF6-62787A7D70C0}" dt="2022-11-18T10:56:47.719" v="33450" actId="478"/>
          <ac:spMkLst>
            <pc:docMk/>
            <pc:sldMk cId="0" sldId="278"/>
            <ac:spMk id="344" creationId="{00000000-0000-0000-0000-000000000000}"/>
          </ac:spMkLst>
        </pc:spChg>
        <pc:spChg chg="mod">
          <ac:chgData name="Pierre Kohler" userId="59380771-92f1-45b3-9189-4a3bac84a8f5" providerId="ADAL" clId="{E0290576-2FA3-4402-BEF6-62787A7D70C0}" dt="2022-11-18T11:07:39.138" v="33746" actId="207"/>
          <ac:spMkLst>
            <pc:docMk/>
            <pc:sldMk cId="0" sldId="278"/>
            <ac:spMk id="345" creationId="{00000000-0000-0000-0000-000000000000}"/>
          </ac:spMkLst>
        </pc:spChg>
        <pc:spChg chg="mod">
          <ac:chgData name="Pierre Kohler" userId="59380771-92f1-45b3-9189-4a3bac84a8f5" providerId="ADAL" clId="{E0290576-2FA3-4402-BEF6-62787A7D70C0}" dt="2022-11-18T11:07:14.964" v="33722" actId="1038"/>
          <ac:spMkLst>
            <pc:docMk/>
            <pc:sldMk cId="0" sldId="278"/>
            <ac:spMk id="346" creationId="{00000000-0000-0000-0000-000000000000}"/>
          </ac:spMkLst>
        </pc:spChg>
        <pc:spChg chg="mod">
          <ac:chgData name="Pierre Kohler" userId="59380771-92f1-45b3-9189-4a3bac84a8f5" providerId="ADAL" clId="{E0290576-2FA3-4402-BEF6-62787A7D70C0}" dt="2022-11-18T11:08:55.677" v="33759" actId="1076"/>
          <ac:spMkLst>
            <pc:docMk/>
            <pc:sldMk cId="0" sldId="278"/>
            <ac:spMk id="347" creationId="{00000000-0000-0000-0000-000000000000}"/>
          </ac:spMkLst>
        </pc:spChg>
        <pc:spChg chg="mod">
          <ac:chgData name="Pierre Kohler" userId="59380771-92f1-45b3-9189-4a3bac84a8f5" providerId="ADAL" clId="{E0290576-2FA3-4402-BEF6-62787A7D70C0}" dt="2022-11-18T11:08:38.162" v="33756" actId="1076"/>
          <ac:spMkLst>
            <pc:docMk/>
            <pc:sldMk cId="0" sldId="278"/>
            <ac:spMk id="348" creationId="{00000000-0000-0000-0000-000000000000}"/>
          </ac:spMkLst>
        </pc:spChg>
        <pc:spChg chg="mod">
          <ac:chgData name="Pierre Kohler" userId="59380771-92f1-45b3-9189-4a3bac84a8f5" providerId="ADAL" clId="{E0290576-2FA3-4402-BEF6-62787A7D70C0}" dt="2022-11-23T13:34:32.113" v="45338" actId="20577"/>
          <ac:spMkLst>
            <pc:docMk/>
            <pc:sldMk cId="0" sldId="278"/>
            <ac:spMk id="349" creationId="{00000000-0000-0000-0000-000000000000}"/>
          </ac:spMkLst>
        </pc:spChg>
        <pc:spChg chg="mod">
          <ac:chgData name="Pierre Kohler" userId="59380771-92f1-45b3-9189-4a3bac84a8f5" providerId="ADAL" clId="{E0290576-2FA3-4402-BEF6-62787A7D70C0}" dt="2022-11-23T10:08:56.592" v="44982" actId="20577"/>
          <ac:spMkLst>
            <pc:docMk/>
            <pc:sldMk cId="0" sldId="278"/>
            <ac:spMk id="350" creationId="{00000000-0000-0000-0000-000000000000}"/>
          </ac:spMkLst>
        </pc:spChg>
        <pc:spChg chg="mod">
          <ac:chgData name="Pierre Kohler" userId="59380771-92f1-45b3-9189-4a3bac84a8f5" providerId="ADAL" clId="{E0290576-2FA3-4402-BEF6-62787A7D70C0}" dt="2022-11-23T13:34:25.915" v="45335" actId="20577"/>
          <ac:spMkLst>
            <pc:docMk/>
            <pc:sldMk cId="0" sldId="278"/>
            <ac:spMk id="351" creationId="{00000000-0000-0000-0000-000000000000}"/>
          </ac:spMkLst>
        </pc:spChg>
        <pc:spChg chg="mod">
          <ac:chgData name="Pierre Kohler" userId="59380771-92f1-45b3-9189-4a3bac84a8f5" providerId="ADAL" clId="{E0290576-2FA3-4402-BEF6-62787A7D70C0}" dt="2022-11-18T11:07:14.964" v="33722" actId="1038"/>
          <ac:spMkLst>
            <pc:docMk/>
            <pc:sldMk cId="0" sldId="278"/>
            <ac:spMk id="352" creationId="{00000000-0000-0000-0000-000000000000}"/>
          </ac:spMkLst>
        </pc:spChg>
        <pc:spChg chg="mod">
          <ac:chgData name="Pierre Kohler" userId="59380771-92f1-45b3-9189-4a3bac84a8f5" providerId="ADAL" clId="{E0290576-2FA3-4402-BEF6-62787A7D70C0}" dt="2022-11-18T11:08:21.886" v="33753" actId="1076"/>
          <ac:spMkLst>
            <pc:docMk/>
            <pc:sldMk cId="0" sldId="278"/>
            <ac:spMk id="353" creationId="{00000000-0000-0000-0000-000000000000}"/>
          </ac:spMkLst>
        </pc:spChg>
        <pc:spChg chg="mod">
          <ac:chgData name="Pierre Kohler" userId="59380771-92f1-45b3-9189-4a3bac84a8f5" providerId="ADAL" clId="{E0290576-2FA3-4402-BEF6-62787A7D70C0}" dt="2022-11-18T11:08:14.243" v="33752" actId="1076"/>
          <ac:spMkLst>
            <pc:docMk/>
            <pc:sldMk cId="0" sldId="278"/>
            <ac:spMk id="354" creationId="{00000000-0000-0000-0000-000000000000}"/>
          </ac:spMkLst>
        </pc:spChg>
        <pc:spChg chg="del">
          <ac:chgData name="Pierre Kohler" userId="59380771-92f1-45b3-9189-4a3bac84a8f5" providerId="ADAL" clId="{E0290576-2FA3-4402-BEF6-62787A7D70C0}" dt="2022-11-18T10:56:54.580" v="33452" actId="478"/>
          <ac:spMkLst>
            <pc:docMk/>
            <pc:sldMk cId="0" sldId="278"/>
            <ac:spMk id="355" creationId="{00000000-0000-0000-0000-000000000000}"/>
          </ac:spMkLst>
        </pc:spChg>
      </pc:sldChg>
      <pc:sldChg chg="add del">
        <pc:chgData name="Pierre Kohler" userId="59380771-92f1-45b3-9189-4a3bac84a8f5" providerId="ADAL" clId="{E0290576-2FA3-4402-BEF6-62787A7D70C0}" dt="2022-11-18T13:23:46.199" v="35562" actId="47"/>
        <pc:sldMkLst>
          <pc:docMk/>
          <pc:sldMk cId="0" sldId="279"/>
        </pc:sldMkLst>
      </pc:sldChg>
      <pc:sldChg chg="del">
        <pc:chgData name="Pierre Kohler" userId="59380771-92f1-45b3-9189-4a3bac84a8f5" providerId="ADAL" clId="{E0290576-2FA3-4402-BEF6-62787A7D70C0}" dt="2022-11-10T14:47:20.387" v="17075" actId="47"/>
        <pc:sldMkLst>
          <pc:docMk/>
          <pc:sldMk cId="0" sldId="280"/>
        </pc:sldMkLst>
      </pc:sldChg>
      <pc:sldChg chg="modSp del mod">
        <pc:chgData name="Pierre Kohler" userId="59380771-92f1-45b3-9189-4a3bac84a8f5" providerId="ADAL" clId="{E0290576-2FA3-4402-BEF6-62787A7D70C0}" dt="2022-11-10T14:46:46.420" v="17070" actId="47"/>
        <pc:sldMkLst>
          <pc:docMk/>
          <pc:sldMk cId="0" sldId="281"/>
        </pc:sldMkLst>
        <pc:spChg chg="mod">
          <ac:chgData name="Pierre Kohler" userId="59380771-92f1-45b3-9189-4a3bac84a8f5" providerId="ADAL" clId="{E0290576-2FA3-4402-BEF6-62787A7D70C0}" dt="2022-10-10T08:01:24.658" v="162" actId="27636"/>
          <ac:spMkLst>
            <pc:docMk/>
            <pc:sldMk cId="0" sldId="281"/>
            <ac:spMk id="346" creationId="{00000000-0000-0000-0000-000000000000}"/>
          </ac:spMkLst>
        </pc:spChg>
        <pc:spChg chg="mod">
          <ac:chgData name="Pierre Kohler" userId="59380771-92f1-45b3-9189-4a3bac84a8f5" providerId="ADAL" clId="{E0290576-2FA3-4402-BEF6-62787A7D70C0}" dt="2022-10-10T08:01:24.649" v="160" actId="27636"/>
          <ac:spMkLst>
            <pc:docMk/>
            <pc:sldMk cId="0" sldId="281"/>
            <ac:spMk id="347" creationId="{00000000-0000-0000-0000-000000000000}"/>
          </ac:spMkLst>
        </pc:spChg>
        <pc:spChg chg="mod">
          <ac:chgData name="Pierre Kohler" userId="59380771-92f1-45b3-9189-4a3bac84a8f5" providerId="ADAL" clId="{E0290576-2FA3-4402-BEF6-62787A7D70C0}" dt="2022-10-10T08:01:24.650" v="161" actId="27636"/>
          <ac:spMkLst>
            <pc:docMk/>
            <pc:sldMk cId="0" sldId="281"/>
            <ac:spMk id="348" creationId="{00000000-0000-0000-0000-000000000000}"/>
          </ac:spMkLst>
        </pc:spChg>
      </pc:sldChg>
      <pc:sldChg chg="del">
        <pc:chgData name="Pierre Kohler" userId="59380771-92f1-45b3-9189-4a3bac84a8f5" providerId="ADAL" clId="{E0290576-2FA3-4402-BEF6-62787A7D70C0}" dt="2022-11-10T14:46:51.470" v="17071" actId="47"/>
        <pc:sldMkLst>
          <pc:docMk/>
          <pc:sldMk cId="0" sldId="282"/>
        </pc:sldMkLst>
      </pc:sldChg>
      <pc:sldChg chg="del">
        <pc:chgData name="Pierre Kohler" userId="59380771-92f1-45b3-9189-4a3bac84a8f5" providerId="ADAL" clId="{E0290576-2FA3-4402-BEF6-62787A7D70C0}" dt="2022-11-10T14:46:37.232" v="17069" actId="47"/>
        <pc:sldMkLst>
          <pc:docMk/>
          <pc:sldMk cId="0" sldId="283"/>
        </pc:sldMkLst>
      </pc:sldChg>
      <pc:sldChg chg="modSp del mod">
        <pc:chgData name="Pierre Kohler" userId="59380771-92f1-45b3-9189-4a3bac84a8f5" providerId="ADAL" clId="{E0290576-2FA3-4402-BEF6-62787A7D70C0}" dt="2022-11-10T14:46:34.653" v="17068" actId="47"/>
        <pc:sldMkLst>
          <pc:docMk/>
          <pc:sldMk cId="0" sldId="284"/>
        </pc:sldMkLst>
        <pc:spChg chg="mod">
          <ac:chgData name="Pierre Kohler" userId="59380771-92f1-45b3-9189-4a3bac84a8f5" providerId="ADAL" clId="{E0290576-2FA3-4402-BEF6-62787A7D70C0}" dt="2022-10-10T08:01:24.683" v="163" actId="27636"/>
          <ac:spMkLst>
            <pc:docMk/>
            <pc:sldMk cId="0" sldId="284"/>
            <ac:spMk id="372" creationId="{00000000-0000-0000-0000-000000000000}"/>
          </ac:spMkLst>
        </pc:spChg>
      </pc:sldChg>
      <pc:sldChg chg="modSp del mod">
        <pc:chgData name="Pierre Kohler" userId="59380771-92f1-45b3-9189-4a3bac84a8f5" providerId="ADAL" clId="{E0290576-2FA3-4402-BEF6-62787A7D70C0}" dt="2022-11-10T14:46:26.619" v="17067" actId="47"/>
        <pc:sldMkLst>
          <pc:docMk/>
          <pc:sldMk cId="0" sldId="285"/>
        </pc:sldMkLst>
        <pc:spChg chg="mod">
          <ac:chgData name="Pierre Kohler" userId="59380771-92f1-45b3-9189-4a3bac84a8f5" providerId="ADAL" clId="{E0290576-2FA3-4402-BEF6-62787A7D70C0}" dt="2022-10-10T08:01:24.694" v="164" actId="27636"/>
          <ac:spMkLst>
            <pc:docMk/>
            <pc:sldMk cId="0" sldId="285"/>
            <ac:spMk id="382" creationId="{00000000-0000-0000-0000-000000000000}"/>
          </ac:spMkLst>
        </pc:spChg>
        <pc:spChg chg="mod">
          <ac:chgData name="Pierre Kohler" userId="59380771-92f1-45b3-9189-4a3bac84a8f5" providerId="ADAL" clId="{E0290576-2FA3-4402-BEF6-62787A7D70C0}" dt="2022-10-10T08:01:24.695" v="165" actId="27636"/>
          <ac:spMkLst>
            <pc:docMk/>
            <pc:sldMk cId="0" sldId="285"/>
            <ac:spMk id="383" creationId="{00000000-0000-0000-0000-000000000000}"/>
          </ac:spMkLst>
        </pc:spChg>
      </pc:sldChg>
      <pc:sldChg chg="modSp mod">
        <pc:chgData name="Pierre Kohler" userId="59380771-92f1-45b3-9189-4a3bac84a8f5" providerId="ADAL" clId="{E0290576-2FA3-4402-BEF6-62787A7D70C0}" dt="2022-11-18T13:38:06.096" v="35817" actId="20577"/>
        <pc:sldMkLst>
          <pc:docMk/>
          <pc:sldMk cId="0" sldId="286"/>
        </pc:sldMkLst>
        <pc:spChg chg="mod">
          <ac:chgData name="Pierre Kohler" userId="59380771-92f1-45b3-9189-4a3bac84a8f5" providerId="ADAL" clId="{E0290576-2FA3-4402-BEF6-62787A7D70C0}" dt="2022-11-18T13:38:06.096" v="35817" actId="20577"/>
          <ac:spMkLst>
            <pc:docMk/>
            <pc:sldMk cId="0" sldId="286"/>
            <ac:spMk id="388" creationId="{00000000-0000-0000-0000-000000000000}"/>
          </ac:spMkLst>
        </pc:spChg>
      </pc:sldChg>
      <pc:sldChg chg="addSp delSp modSp del mod">
        <pc:chgData name="Pierre Kohler" userId="59380771-92f1-45b3-9189-4a3bac84a8f5" providerId="ADAL" clId="{E0290576-2FA3-4402-BEF6-62787A7D70C0}" dt="2022-11-10T14:46:10.486" v="17059" actId="47"/>
        <pc:sldMkLst>
          <pc:docMk/>
          <pc:sldMk cId="0" sldId="287"/>
        </pc:sldMkLst>
        <pc:spChg chg="add mod">
          <ac:chgData name="Pierre Kohler" userId="59380771-92f1-45b3-9189-4a3bac84a8f5" providerId="ADAL" clId="{E0290576-2FA3-4402-BEF6-62787A7D70C0}" dt="2022-11-10T14:45:41.369" v="17058" actId="478"/>
          <ac:spMkLst>
            <pc:docMk/>
            <pc:sldMk cId="0" sldId="287"/>
            <ac:spMk id="3" creationId="{3BF29015-3CD3-0919-3A4A-AA4BF2F8296B}"/>
          </ac:spMkLst>
        </pc:spChg>
        <pc:spChg chg="mod">
          <ac:chgData name="Pierre Kohler" userId="59380771-92f1-45b3-9189-4a3bac84a8f5" providerId="ADAL" clId="{E0290576-2FA3-4402-BEF6-62787A7D70C0}" dt="2022-11-10T14:45:34.669" v="17056" actId="6549"/>
          <ac:spMkLst>
            <pc:docMk/>
            <pc:sldMk cId="0" sldId="287"/>
            <ac:spMk id="396" creationId="{00000000-0000-0000-0000-000000000000}"/>
          </ac:spMkLst>
        </pc:spChg>
        <pc:spChg chg="del mod">
          <ac:chgData name="Pierre Kohler" userId="59380771-92f1-45b3-9189-4a3bac84a8f5" providerId="ADAL" clId="{E0290576-2FA3-4402-BEF6-62787A7D70C0}" dt="2022-11-10T14:45:41.369" v="17058" actId="478"/>
          <ac:spMkLst>
            <pc:docMk/>
            <pc:sldMk cId="0" sldId="287"/>
            <ac:spMk id="401" creationId="{00000000-0000-0000-0000-000000000000}"/>
          </ac:spMkLst>
        </pc:spChg>
        <pc:picChg chg="del">
          <ac:chgData name="Pierre Kohler" userId="59380771-92f1-45b3-9189-4a3bac84a8f5" providerId="ADAL" clId="{E0290576-2FA3-4402-BEF6-62787A7D70C0}" dt="2022-11-10T14:45:38.373" v="17057" actId="478"/>
          <ac:picMkLst>
            <pc:docMk/>
            <pc:sldMk cId="0" sldId="287"/>
            <ac:picMk id="404" creationId="{00000000-0000-0000-0000-000000000000}"/>
          </ac:picMkLst>
        </pc:picChg>
      </pc:sldChg>
      <pc:sldChg chg="modSp mod">
        <pc:chgData name="Pierre Kohler" userId="59380771-92f1-45b3-9189-4a3bac84a8f5" providerId="ADAL" clId="{E0290576-2FA3-4402-BEF6-62787A7D70C0}" dt="2022-11-18T13:38:20.957" v="35818" actId="1076"/>
        <pc:sldMkLst>
          <pc:docMk/>
          <pc:sldMk cId="0" sldId="288"/>
        </pc:sldMkLst>
        <pc:picChg chg="mod">
          <ac:chgData name="Pierre Kohler" userId="59380771-92f1-45b3-9189-4a3bac84a8f5" providerId="ADAL" clId="{E0290576-2FA3-4402-BEF6-62787A7D70C0}" dt="2022-11-18T13:38:20.957" v="35818" actId="1076"/>
          <ac:picMkLst>
            <pc:docMk/>
            <pc:sldMk cId="0" sldId="288"/>
            <ac:picMk id="416" creationId="{00000000-0000-0000-0000-000000000000}"/>
          </ac:picMkLst>
        </pc:picChg>
      </pc:sldChg>
      <pc:sldChg chg="addSp modSp new del mod">
        <pc:chgData name="Pierre Kohler" userId="59380771-92f1-45b3-9189-4a3bac84a8f5" providerId="ADAL" clId="{E0290576-2FA3-4402-BEF6-62787A7D70C0}" dt="2022-11-18T13:35:59.209" v="35761" actId="47"/>
        <pc:sldMkLst>
          <pc:docMk/>
          <pc:sldMk cId="2572625145" sldId="289"/>
        </pc:sldMkLst>
        <pc:picChg chg="add mod">
          <ac:chgData name="Pierre Kohler" userId="59380771-92f1-45b3-9189-4a3bac84a8f5" providerId="ADAL" clId="{E0290576-2FA3-4402-BEF6-62787A7D70C0}" dt="2022-10-10T08:20:15.634" v="181" actId="1076"/>
          <ac:picMkLst>
            <pc:docMk/>
            <pc:sldMk cId="2572625145" sldId="289"/>
            <ac:picMk id="5" creationId="{E07932F5-AC76-EE50-4B13-F02904270809}"/>
          </ac:picMkLst>
        </pc:picChg>
        <pc:picChg chg="add mod">
          <ac:chgData name="Pierre Kohler" userId="59380771-92f1-45b3-9189-4a3bac84a8f5" providerId="ADAL" clId="{E0290576-2FA3-4402-BEF6-62787A7D70C0}" dt="2022-10-10T08:21:17.112" v="184" actId="1076"/>
          <ac:picMkLst>
            <pc:docMk/>
            <pc:sldMk cId="2572625145" sldId="289"/>
            <ac:picMk id="7" creationId="{01E544EA-8230-B9F6-20F8-4CDC4D600EDF}"/>
          </ac:picMkLst>
        </pc:picChg>
      </pc:sldChg>
      <pc:sldChg chg="add del">
        <pc:chgData name="Pierre Kohler" userId="59380771-92f1-45b3-9189-4a3bac84a8f5" providerId="ADAL" clId="{E0290576-2FA3-4402-BEF6-62787A7D70C0}" dt="2022-11-15T14:01:25.218" v="17861" actId="47"/>
        <pc:sldMkLst>
          <pc:docMk/>
          <pc:sldMk cId="2294865671" sldId="290"/>
        </pc:sldMkLst>
      </pc:sldChg>
      <pc:sldChg chg="new del">
        <pc:chgData name="Pierre Kohler" userId="59380771-92f1-45b3-9189-4a3bac84a8f5" providerId="ADAL" clId="{E0290576-2FA3-4402-BEF6-62787A7D70C0}" dt="2022-10-10T08:35:30.720" v="319" actId="680"/>
        <pc:sldMkLst>
          <pc:docMk/>
          <pc:sldMk cId="3692702778" sldId="290"/>
        </pc:sldMkLst>
      </pc:sldChg>
      <pc:sldChg chg="addSp delSp modSp add mod ord modClrScheme modAnim chgLayout modNotesTx">
        <pc:chgData name="Pierre Kohler" userId="59380771-92f1-45b3-9189-4a3bac84a8f5" providerId="ADAL" clId="{E0290576-2FA3-4402-BEF6-62787A7D70C0}" dt="2022-11-24T18:46:40.621" v="45665" actId="20577"/>
        <pc:sldMkLst>
          <pc:docMk/>
          <pc:sldMk cId="1306112984" sldId="291"/>
        </pc:sldMkLst>
        <pc:spChg chg="add del mod">
          <ac:chgData name="Pierre Kohler" userId="59380771-92f1-45b3-9189-4a3bac84a8f5" providerId="ADAL" clId="{E0290576-2FA3-4402-BEF6-62787A7D70C0}" dt="2022-11-15T17:15:42.825" v="19393" actId="21"/>
          <ac:spMkLst>
            <pc:docMk/>
            <pc:sldMk cId="1306112984" sldId="291"/>
            <ac:spMk id="2" creationId="{016339E0-474F-B656-B497-0C4B8C4865B9}"/>
          </ac:spMkLst>
        </pc:spChg>
        <pc:spChg chg="add del mod">
          <ac:chgData name="Pierre Kohler" userId="59380771-92f1-45b3-9189-4a3bac84a8f5" providerId="ADAL" clId="{E0290576-2FA3-4402-BEF6-62787A7D70C0}" dt="2022-10-10T08:54:09.164" v="1037" actId="478"/>
          <ac:spMkLst>
            <pc:docMk/>
            <pc:sldMk cId="1306112984" sldId="291"/>
            <ac:spMk id="2" creationId="{15157F8B-806A-4DE7-2EA0-104452E4AA4E}"/>
          </ac:spMkLst>
        </pc:spChg>
        <pc:spChg chg="add mod">
          <ac:chgData name="Pierre Kohler" userId="59380771-92f1-45b3-9189-4a3bac84a8f5" providerId="ADAL" clId="{E0290576-2FA3-4402-BEF6-62787A7D70C0}" dt="2022-11-15T17:17:45.811" v="19597" actId="1036"/>
          <ac:spMkLst>
            <pc:docMk/>
            <pc:sldMk cId="1306112984" sldId="291"/>
            <ac:spMk id="3" creationId="{DE30D7A7-0464-DA06-6F32-BA64D7E96C44}"/>
          </ac:spMkLst>
        </pc:spChg>
        <pc:spChg chg="add del mod">
          <ac:chgData name="Pierre Kohler" userId="59380771-92f1-45b3-9189-4a3bac84a8f5" providerId="ADAL" clId="{E0290576-2FA3-4402-BEF6-62787A7D70C0}" dt="2022-10-10T08:51:56.341" v="995" actId="478"/>
          <ac:spMkLst>
            <pc:docMk/>
            <pc:sldMk cId="1306112984" sldId="291"/>
            <ac:spMk id="4" creationId="{FBF9F6FF-5F8D-7201-335E-4D32A21753BC}"/>
          </ac:spMkLst>
        </pc:spChg>
        <pc:spChg chg="add del mod">
          <ac:chgData name="Pierre Kohler" userId="59380771-92f1-45b3-9189-4a3bac84a8f5" providerId="ADAL" clId="{E0290576-2FA3-4402-BEF6-62787A7D70C0}" dt="2022-10-10T08:52:40.487" v="1029" actId="478"/>
          <ac:spMkLst>
            <pc:docMk/>
            <pc:sldMk cId="1306112984" sldId="291"/>
            <ac:spMk id="6" creationId="{1A483BC9-EA16-D86E-1F95-F2787B45C0FC}"/>
          </ac:spMkLst>
        </pc:spChg>
        <pc:spChg chg="add del mod ord">
          <ac:chgData name="Pierre Kohler" userId="59380771-92f1-45b3-9189-4a3bac84a8f5" providerId="ADAL" clId="{E0290576-2FA3-4402-BEF6-62787A7D70C0}" dt="2022-11-15T17:17:27.983" v="19575" actId="20577"/>
          <ac:spMkLst>
            <pc:docMk/>
            <pc:sldMk cId="1306112984" sldId="291"/>
            <ac:spMk id="8" creationId="{9863C9FC-9C8A-813A-3519-46C9E64CCA77}"/>
          </ac:spMkLst>
        </pc:spChg>
        <pc:spChg chg="add del mod">
          <ac:chgData name="Pierre Kohler" userId="59380771-92f1-45b3-9189-4a3bac84a8f5" providerId="ADAL" clId="{E0290576-2FA3-4402-BEF6-62787A7D70C0}" dt="2022-10-10T08:52:50.652" v="1030" actId="478"/>
          <ac:spMkLst>
            <pc:docMk/>
            <pc:sldMk cId="1306112984" sldId="291"/>
            <ac:spMk id="10" creationId="{5A54C2DB-F727-B41A-0DB4-23CE202AFAB6}"/>
          </ac:spMkLst>
        </pc:spChg>
        <pc:spChg chg="add del mod">
          <ac:chgData name="Pierre Kohler" userId="59380771-92f1-45b3-9189-4a3bac84a8f5" providerId="ADAL" clId="{E0290576-2FA3-4402-BEF6-62787A7D70C0}" dt="2022-10-10T08:55:20.404" v="1049" actId="478"/>
          <ac:spMkLst>
            <pc:docMk/>
            <pc:sldMk cId="1306112984" sldId="291"/>
            <ac:spMk id="11" creationId="{19F02A41-1FAB-DA2F-3BA1-8A64D274A7E9}"/>
          </ac:spMkLst>
        </pc:spChg>
        <pc:spChg chg="add mod ord">
          <ac:chgData name="Pierre Kohler" userId="59380771-92f1-45b3-9189-4a3bac84a8f5" providerId="ADAL" clId="{E0290576-2FA3-4402-BEF6-62787A7D70C0}" dt="2022-11-16T08:56:45.784" v="20904" actId="108"/>
          <ac:spMkLst>
            <pc:docMk/>
            <pc:sldMk cId="1306112984" sldId="291"/>
            <ac:spMk id="12" creationId="{47B63FEA-C16E-979F-5F5C-A469788B2B04}"/>
          </ac:spMkLst>
        </pc:spChg>
        <pc:spChg chg="add del mod">
          <ac:chgData name="Pierre Kohler" userId="59380771-92f1-45b3-9189-4a3bac84a8f5" providerId="ADAL" clId="{E0290576-2FA3-4402-BEF6-62787A7D70C0}" dt="2022-11-15T17:14:40.812" v="19382" actId="21"/>
          <ac:spMkLst>
            <pc:docMk/>
            <pc:sldMk cId="1306112984" sldId="291"/>
            <ac:spMk id="13" creationId="{E12D95E0-D01B-B741-8FBE-B57856FF7A76}"/>
          </ac:spMkLst>
        </pc:spChg>
        <pc:spChg chg="del mod">
          <ac:chgData name="Pierre Kohler" userId="59380771-92f1-45b3-9189-4a3bac84a8f5" providerId="ADAL" clId="{E0290576-2FA3-4402-BEF6-62787A7D70C0}" dt="2022-10-10T08:52:10.094" v="997" actId="478"/>
          <ac:spMkLst>
            <pc:docMk/>
            <pc:sldMk cId="1306112984" sldId="291"/>
            <ac:spMk id="234" creationId="{00000000-0000-0000-0000-000000000000}"/>
          </ac:spMkLst>
        </pc:spChg>
        <pc:spChg chg="del mod">
          <ac:chgData name="Pierre Kohler" userId="59380771-92f1-45b3-9189-4a3bac84a8f5" providerId="ADAL" clId="{E0290576-2FA3-4402-BEF6-62787A7D70C0}" dt="2022-10-10T08:49:34.771" v="915" actId="478"/>
          <ac:spMkLst>
            <pc:docMk/>
            <pc:sldMk cId="1306112984" sldId="291"/>
            <ac:spMk id="235" creationId="{00000000-0000-0000-0000-000000000000}"/>
          </ac:spMkLst>
        </pc:spChg>
        <pc:spChg chg="del mod">
          <ac:chgData name="Pierre Kohler" userId="59380771-92f1-45b3-9189-4a3bac84a8f5" providerId="ADAL" clId="{E0290576-2FA3-4402-BEF6-62787A7D70C0}" dt="2022-10-10T08:42:20.325" v="505" actId="478"/>
          <ac:spMkLst>
            <pc:docMk/>
            <pc:sldMk cId="1306112984" sldId="291"/>
            <ac:spMk id="236" creationId="{00000000-0000-0000-0000-000000000000}"/>
          </ac:spMkLst>
        </pc:spChg>
      </pc:sldChg>
      <pc:sldChg chg="modSp add del mod">
        <pc:chgData name="Pierre Kohler" userId="59380771-92f1-45b3-9189-4a3bac84a8f5" providerId="ADAL" clId="{E0290576-2FA3-4402-BEF6-62787A7D70C0}" dt="2022-10-10T08:40:52.112" v="401"/>
        <pc:sldMkLst>
          <pc:docMk/>
          <pc:sldMk cId="3406803586" sldId="291"/>
        </pc:sldMkLst>
        <pc:spChg chg="mod">
          <ac:chgData name="Pierre Kohler" userId="59380771-92f1-45b3-9189-4a3bac84a8f5" providerId="ADAL" clId="{E0290576-2FA3-4402-BEF6-62787A7D70C0}" dt="2022-10-10T08:40:51.787" v="400"/>
          <ac:spMkLst>
            <pc:docMk/>
            <pc:sldMk cId="3406803586" sldId="291"/>
            <ac:spMk id="236" creationId="{00000000-0000-0000-0000-000000000000}"/>
          </ac:spMkLst>
        </pc:spChg>
      </pc:sldChg>
      <pc:sldChg chg="modSp add del mod modClrScheme chgLayout">
        <pc:chgData name="Pierre Kohler" userId="59380771-92f1-45b3-9189-4a3bac84a8f5" providerId="ADAL" clId="{E0290576-2FA3-4402-BEF6-62787A7D70C0}" dt="2022-10-12T07:35:16.804" v="11703" actId="47"/>
        <pc:sldMkLst>
          <pc:docMk/>
          <pc:sldMk cId="3432741558" sldId="292"/>
        </pc:sldMkLst>
        <pc:spChg chg="mod ord">
          <ac:chgData name="Pierre Kohler" userId="59380771-92f1-45b3-9189-4a3bac84a8f5" providerId="ADAL" clId="{E0290576-2FA3-4402-BEF6-62787A7D70C0}" dt="2022-10-12T07:29:43.469" v="11475" actId="1076"/>
          <ac:spMkLst>
            <pc:docMk/>
            <pc:sldMk cId="3432741558" sldId="292"/>
            <ac:spMk id="220" creationId="{00000000-0000-0000-0000-000000000000}"/>
          </ac:spMkLst>
        </pc:spChg>
        <pc:spChg chg="mod ord">
          <ac:chgData name="Pierre Kohler" userId="59380771-92f1-45b3-9189-4a3bac84a8f5" providerId="ADAL" clId="{E0290576-2FA3-4402-BEF6-62787A7D70C0}" dt="2022-10-12T07:28:58.957" v="11471" actId="700"/>
          <ac:spMkLst>
            <pc:docMk/>
            <pc:sldMk cId="3432741558" sldId="292"/>
            <ac:spMk id="221" creationId="{00000000-0000-0000-0000-000000000000}"/>
          </ac:spMkLst>
        </pc:spChg>
        <pc:spChg chg="mod ord">
          <ac:chgData name="Pierre Kohler" userId="59380771-92f1-45b3-9189-4a3bac84a8f5" providerId="ADAL" clId="{E0290576-2FA3-4402-BEF6-62787A7D70C0}" dt="2022-10-12T07:28:58.957" v="11471" actId="700"/>
          <ac:spMkLst>
            <pc:docMk/>
            <pc:sldMk cId="3432741558" sldId="292"/>
            <ac:spMk id="222" creationId="{00000000-0000-0000-0000-000000000000}"/>
          </ac:spMkLst>
        </pc:spChg>
        <pc:picChg chg="mod">
          <ac:chgData name="Pierre Kohler" userId="59380771-92f1-45b3-9189-4a3bac84a8f5" providerId="ADAL" clId="{E0290576-2FA3-4402-BEF6-62787A7D70C0}" dt="2022-10-10T10:53:33.647" v="1522" actId="1076"/>
          <ac:picMkLst>
            <pc:docMk/>
            <pc:sldMk cId="3432741558" sldId="292"/>
            <ac:picMk id="218" creationId="{00000000-0000-0000-0000-000000000000}"/>
          </ac:picMkLst>
        </pc:picChg>
      </pc:sldChg>
      <pc:sldChg chg="addSp delSp modSp new del mod modNotesTx">
        <pc:chgData name="Pierre Kohler" userId="59380771-92f1-45b3-9189-4a3bac84a8f5" providerId="ADAL" clId="{E0290576-2FA3-4402-BEF6-62787A7D70C0}" dt="2022-11-10T14:43:13.832" v="17055" actId="47"/>
        <pc:sldMkLst>
          <pc:docMk/>
          <pc:sldMk cId="2102921711" sldId="293"/>
        </pc:sldMkLst>
        <pc:spChg chg="del">
          <ac:chgData name="Pierre Kohler" userId="59380771-92f1-45b3-9189-4a3bac84a8f5" providerId="ADAL" clId="{E0290576-2FA3-4402-BEF6-62787A7D70C0}" dt="2022-10-10T11:20:03.986" v="1681" actId="478"/>
          <ac:spMkLst>
            <pc:docMk/>
            <pc:sldMk cId="2102921711" sldId="293"/>
            <ac:spMk id="2" creationId="{E1E6B10F-69E3-CA3C-70CA-4C4F6F8CF930}"/>
          </ac:spMkLst>
        </pc:spChg>
        <pc:spChg chg="add mod">
          <ac:chgData name="Pierre Kohler" userId="59380771-92f1-45b3-9189-4a3bac84a8f5" providerId="ADAL" clId="{E0290576-2FA3-4402-BEF6-62787A7D70C0}" dt="2022-10-10T11:18:17.572" v="1636" actId="20577"/>
          <ac:spMkLst>
            <pc:docMk/>
            <pc:sldMk cId="2102921711" sldId="293"/>
            <ac:spMk id="6" creationId="{5CFCCF1F-6B56-575E-C6F1-731535B1FAB2}"/>
          </ac:spMkLst>
        </pc:spChg>
        <pc:spChg chg="add mod">
          <ac:chgData name="Pierre Kohler" userId="59380771-92f1-45b3-9189-4a3bac84a8f5" providerId="ADAL" clId="{E0290576-2FA3-4402-BEF6-62787A7D70C0}" dt="2022-10-10T11:19:18.202" v="1679" actId="207"/>
          <ac:spMkLst>
            <pc:docMk/>
            <pc:sldMk cId="2102921711" sldId="293"/>
            <ac:spMk id="7" creationId="{83F66F48-C748-D92C-5593-137D89BFB83C}"/>
          </ac:spMkLst>
        </pc:spChg>
        <pc:spChg chg="add mod">
          <ac:chgData name="Pierre Kohler" userId="59380771-92f1-45b3-9189-4a3bac84a8f5" providerId="ADAL" clId="{E0290576-2FA3-4402-BEF6-62787A7D70C0}" dt="2022-10-10T14:21:36.637" v="1956" actId="20577"/>
          <ac:spMkLst>
            <pc:docMk/>
            <pc:sldMk cId="2102921711" sldId="293"/>
            <ac:spMk id="8" creationId="{8916D582-9069-3A5F-F39D-7DEB7AF9520F}"/>
          </ac:spMkLst>
        </pc:spChg>
        <pc:picChg chg="add mod">
          <ac:chgData name="Pierre Kohler" userId="59380771-92f1-45b3-9189-4a3bac84a8f5" providerId="ADAL" clId="{E0290576-2FA3-4402-BEF6-62787A7D70C0}" dt="2022-10-10T10:52:30.133" v="1520" actId="1076"/>
          <ac:picMkLst>
            <pc:docMk/>
            <pc:sldMk cId="2102921711" sldId="293"/>
            <ac:picMk id="5" creationId="{315C833A-848F-AF0B-0D6C-6E33530FC65D}"/>
          </ac:picMkLst>
        </pc:picChg>
      </pc:sldChg>
      <pc:sldChg chg="addSp new del mod">
        <pc:chgData name="Pierre Kohler" userId="59380771-92f1-45b3-9189-4a3bac84a8f5" providerId="ADAL" clId="{E0290576-2FA3-4402-BEF6-62787A7D70C0}" dt="2022-10-12T07:43:38.250" v="11868" actId="47"/>
        <pc:sldMkLst>
          <pc:docMk/>
          <pc:sldMk cId="582943277" sldId="294"/>
        </pc:sldMkLst>
        <pc:picChg chg="add">
          <ac:chgData name="Pierre Kohler" userId="59380771-92f1-45b3-9189-4a3bac84a8f5" providerId="ADAL" clId="{E0290576-2FA3-4402-BEF6-62787A7D70C0}" dt="2022-10-10T14:21:12.460" v="1953" actId="22"/>
          <ac:picMkLst>
            <pc:docMk/>
            <pc:sldMk cId="582943277" sldId="294"/>
            <ac:picMk id="5" creationId="{728BE0AA-B1C4-6C6F-4234-97E6B807458E}"/>
          </ac:picMkLst>
        </pc:picChg>
      </pc:sldChg>
      <pc:sldChg chg="addSp delSp modSp new mod delAnim modAnim modNotesTx">
        <pc:chgData name="Pierre Kohler" userId="59380771-92f1-45b3-9189-4a3bac84a8f5" providerId="ADAL" clId="{E0290576-2FA3-4402-BEF6-62787A7D70C0}" dt="2022-11-24T18:47:00.799" v="45666" actId="20577"/>
        <pc:sldMkLst>
          <pc:docMk/>
          <pc:sldMk cId="3172280874" sldId="295"/>
        </pc:sldMkLst>
        <pc:spChg chg="mod">
          <ac:chgData name="Pierre Kohler" userId="59380771-92f1-45b3-9189-4a3bac84a8f5" providerId="ADAL" clId="{E0290576-2FA3-4402-BEF6-62787A7D70C0}" dt="2022-11-22T12:23:36.657" v="41326" actId="20577"/>
          <ac:spMkLst>
            <pc:docMk/>
            <pc:sldMk cId="3172280874" sldId="295"/>
            <ac:spMk id="2" creationId="{8D381630-E3FA-F7C2-1D62-323A35FB86EC}"/>
          </ac:spMkLst>
        </pc:spChg>
        <pc:spChg chg="mod">
          <ac:chgData name="Pierre Kohler" userId="59380771-92f1-45b3-9189-4a3bac84a8f5" providerId="ADAL" clId="{E0290576-2FA3-4402-BEF6-62787A7D70C0}" dt="2022-10-12T08:54:52.633" v="14274" actId="20577"/>
          <ac:spMkLst>
            <pc:docMk/>
            <pc:sldMk cId="3172280874" sldId="295"/>
            <ac:spMk id="3" creationId="{9D396E0E-0950-7505-6DBF-125F3FEB0DAA}"/>
          </ac:spMkLst>
        </pc:spChg>
        <pc:spChg chg="add mod">
          <ac:chgData name="Pierre Kohler" userId="59380771-92f1-45b3-9189-4a3bac84a8f5" providerId="ADAL" clId="{E0290576-2FA3-4402-BEF6-62787A7D70C0}" dt="2022-10-12T07:38:46.418" v="11759" actId="1076"/>
          <ac:spMkLst>
            <pc:docMk/>
            <pc:sldMk cId="3172280874" sldId="295"/>
            <ac:spMk id="6" creationId="{4E901EDC-3486-38E8-863E-2EAB5B40D556}"/>
          </ac:spMkLst>
        </pc:spChg>
        <pc:spChg chg="add mod">
          <ac:chgData name="Pierre Kohler" userId="59380771-92f1-45b3-9189-4a3bac84a8f5" providerId="ADAL" clId="{E0290576-2FA3-4402-BEF6-62787A7D70C0}" dt="2022-11-22T07:55:53.371" v="35896" actId="1038"/>
          <ac:spMkLst>
            <pc:docMk/>
            <pc:sldMk cId="3172280874" sldId="295"/>
            <ac:spMk id="7" creationId="{4CC6C710-38DF-C1AD-29DB-0D27AE240A3E}"/>
          </ac:spMkLst>
        </pc:spChg>
        <pc:spChg chg="add mod">
          <ac:chgData name="Pierre Kohler" userId="59380771-92f1-45b3-9189-4a3bac84a8f5" providerId="ADAL" clId="{E0290576-2FA3-4402-BEF6-62787A7D70C0}" dt="2022-10-12T08:24:48.252" v="13264" actId="14100"/>
          <ac:spMkLst>
            <pc:docMk/>
            <pc:sldMk cId="3172280874" sldId="295"/>
            <ac:spMk id="8" creationId="{315F707C-6812-8BDA-6E23-226631774265}"/>
          </ac:spMkLst>
        </pc:spChg>
        <pc:spChg chg="add mod">
          <ac:chgData name="Pierre Kohler" userId="59380771-92f1-45b3-9189-4a3bac84a8f5" providerId="ADAL" clId="{E0290576-2FA3-4402-BEF6-62787A7D70C0}" dt="2022-10-12T08:24:35.028" v="13262" actId="1038"/>
          <ac:spMkLst>
            <pc:docMk/>
            <pc:sldMk cId="3172280874" sldId="295"/>
            <ac:spMk id="9" creationId="{525E7E36-FE4C-3A0F-28E2-E1DB78068C6F}"/>
          </ac:spMkLst>
        </pc:spChg>
        <pc:spChg chg="add del">
          <ac:chgData name="Pierre Kohler" userId="59380771-92f1-45b3-9189-4a3bac84a8f5" providerId="ADAL" clId="{E0290576-2FA3-4402-BEF6-62787A7D70C0}" dt="2022-11-24T16:13:37.622" v="45439" actId="22"/>
          <ac:spMkLst>
            <pc:docMk/>
            <pc:sldMk cId="3172280874" sldId="295"/>
            <ac:spMk id="10" creationId="{7AB9C2E5-1398-D5CF-6DB9-E93735F9AA7E}"/>
          </ac:spMkLst>
        </pc:spChg>
        <pc:picChg chg="add mod">
          <ac:chgData name="Pierre Kohler" userId="59380771-92f1-45b3-9189-4a3bac84a8f5" providerId="ADAL" clId="{E0290576-2FA3-4402-BEF6-62787A7D70C0}" dt="2022-10-12T08:24:26.201" v="13255" actId="14100"/>
          <ac:picMkLst>
            <pc:docMk/>
            <pc:sldMk cId="3172280874" sldId="295"/>
            <ac:picMk id="4" creationId="{35C76868-F80F-B58C-E341-EAE3C45495F8}"/>
          </ac:picMkLst>
        </pc:picChg>
        <pc:picChg chg="add del mod">
          <ac:chgData name="Pierre Kohler" userId="59380771-92f1-45b3-9189-4a3bac84a8f5" providerId="ADAL" clId="{E0290576-2FA3-4402-BEF6-62787A7D70C0}" dt="2022-11-22T07:48:12.948" v="35852" actId="478"/>
          <ac:picMkLst>
            <pc:docMk/>
            <pc:sldMk cId="3172280874" sldId="295"/>
            <ac:picMk id="5" creationId="{CDDC8E4D-006B-EB90-CDEF-C178C67B604E}"/>
          </ac:picMkLst>
        </pc:picChg>
        <pc:picChg chg="add del mod">
          <ac:chgData name="Pierre Kohler" userId="59380771-92f1-45b3-9189-4a3bac84a8f5" providerId="ADAL" clId="{E0290576-2FA3-4402-BEF6-62787A7D70C0}" dt="2022-11-22T07:48:48.480" v="35862"/>
          <ac:picMkLst>
            <pc:docMk/>
            <pc:sldMk cId="3172280874" sldId="295"/>
            <ac:picMk id="10" creationId="{3E61C15F-680D-BC32-4D01-D15A14DB1519}"/>
          </ac:picMkLst>
        </pc:picChg>
        <pc:picChg chg="add mod">
          <ac:chgData name="Pierre Kohler" userId="59380771-92f1-45b3-9189-4a3bac84a8f5" providerId="ADAL" clId="{E0290576-2FA3-4402-BEF6-62787A7D70C0}" dt="2022-11-22T07:54:12.735" v="35867" actId="14100"/>
          <ac:picMkLst>
            <pc:docMk/>
            <pc:sldMk cId="3172280874" sldId="295"/>
            <ac:picMk id="11" creationId="{3367A26F-67EA-8278-F582-A7174419748F}"/>
          </ac:picMkLst>
        </pc:picChg>
        <pc:picChg chg="add mod">
          <ac:chgData name="Pierre Kohler" userId="59380771-92f1-45b3-9189-4a3bac84a8f5" providerId="ADAL" clId="{E0290576-2FA3-4402-BEF6-62787A7D70C0}" dt="2022-11-22T07:55:26.805" v="35884" actId="1038"/>
          <ac:picMkLst>
            <pc:docMk/>
            <pc:sldMk cId="3172280874" sldId="295"/>
            <ac:picMk id="13" creationId="{DEF40CD7-3D7E-4921-CA78-96625245FB68}"/>
          </ac:picMkLst>
        </pc:picChg>
      </pc:sldChg>
      <pc:sldChg chg="modSp new mod modNotesTx">
        <pc:chgData name="Pierre Kohler" userId="59380771-92f1-45b3-9189-4a3bac84a8f5" providerId="ADAL" clId="{E0290576-2FA3-4402-BEF6-62787A7D70C0}" dt="2022-11-25T12:32:45.396" v="50025" actId="6549"/>
        <pc:sldMkLst>
          <pc:docMk/>
          <pc:sldMk cId="3711248239" sldId="296"/>
        </pc:sldMkLst>
        <pc:spChg chg="mod">
          <ac:chgData name="Pierre Kohler" userId="59380771-92f1-45b3-9189-4a3bac84a8f5" providerId="ADAL" clId="{E0290576-2FA3-4402-BEF6-62787A7D70C0}" dt="2022-11-22T09:06:28.275" v="37843" actId="20577"/>
          <ac:spMkLst>
            <pc:docMk/>
            <pc:sldMk cId="3711248239" sldId="296"/>
            <ac:spMk id="2" creationId="{52158986-CCBF-7549-C590-43BFF37BCA42}"/>
          </ac:spMkLst>
        </pc:spChg>
        <pc:spChg chg="mod">
          <ac:chgData name="Pierre Kohler" userId="59380771-92f1-45b3-9189-4a3bac84a8f5" providerId="ADAL" clId="{E0290576-2FA3-4402-BEF6-62787A7D70C0}" dt="2022-11-25T12:32:45.396" v="50025" actId="6549"/>
          <ac:spMkLst>
            <pc:docMk/>
            <pc:sldMk cId="3711248239" sldId="296"/>
            <ac:spMk id="3" creationId="{4B036EAC-C04C-291D-6999-5CDB052DDC6E}"/>
          </ac:spMkLst>
        </pc:spChg>
      </pc:sldChg>
      <pc:sldChg chg="addSp delSp modSp new mod modAnim modNotesTx">
        <pc:chgData name="Pierre Kohler" userId="59380771-92f1-45b3-9189-4a3bac84a8f5" providerId="ADAL" clId="{E0290576-2FA3-4402-BEF6-62787A7D70C0}" dt="2022-11-25T12:44:29.886" v="51067" actId="20577"/>
        <pc:sldMkLst>
          <pc:docMk/>
          <pc:sldMk cId="1168667113" sldId="297"/>
        </pc:sldMkLst>
        <pc:spChg chg="mod">
          <ac:chgData name="Pierre Kohler" userId="59380771-92f1-45b3-9189-4a3bac84a8f5" providerId="ADAL" clId="{E0290576-2FA3-4402-BEF6-62787A7D70C0}" dt="2022-10-12T08:09:35.651" v="12622" actId="1035"/>
          <ac:spMkLst>
            <pc:docMk/>
            <pc:sldMk cId="1168667113" sldId="297"/>
            <ac:spMk id="2" creationId="{4971BB53-C500-E8C9-1EFC-A583579729DF}"/>
          </ac:spMkLst>
        </pc:spChg>
        <pc:spChg chg="mod">
          <ac:chgData name="Pierre Kohler" userId="59380771-92f1-45b3-9189-4a3bac84a8f5" providerId="ADAL" clId="{E0290576-2FA3-4402-BEF6-62787A7D70C0}" dt="2022-11-23T07:53:05.652" v="42667" actId="20577"/>
          <ac:spMkLst>
            <pc:docMk/>
            <pc:sldMk cId="1168667113" sldId="297"/>
            <ac:spMk id="3" creationId="{2305F0D0-EAEE-22B5-3455-B8C6F52881FF}"/>
          </ac:spMkLst>
        </pc:spChg>
        <pc:spChg chg="add del mod">
          <ac:chgData name="Pierre Kohler" userId="59380771-92f1-45b3-9189-4a3bac84a8f5" providerId="ADAL" clId="{E0290576-2FA3-4402-BEF6-62787A7D70C0}" dt="2022-11-15T16:46:24.466" v="18639"/>
          <ac:spMkLst>
            <pc:docMk/>
            <pc:sldMk cId="1168667113" sldId="297"/>
            <ac:spMk id="4" creationId="{E5264E68-848B-007E-25EB-328F2CCA9F16}"/>
          </ac:spMkLst>
        </pc:spChg>
        <pc:spChg chg="add mod">
          <ac:chgData name="Pierre Kohler" userId="59380771-92f1-45b3-9189-4a3bac84a8f5" providerId="ADAL" clId="{E0290576-2FA3-4402-BEF6-62787A7D70C0}" dt="2022-11-15T16:49:14.466" v="18927" actId="1076"/>
          <ac:spMkLst>
            <pc:docMk/>
            <pc:sldMk cId="1168667113" sldId="297"/>
            <ac:spMk id="7" creationId="{D5421E42-AD10-F0E9-6F31-FEF9047AC993}"/>
          </ac:spMkLst>
        </pc:spChg>
        <pc:spChg chg="add mod">
          <ac:chgData name="Pierre Kohler" userId="59380771-92f1-45b3-9189-4a3bac84a8f5" providerId="ADAL" clId="{E0290576-2FA3-4402-BEF6-62787A7D70C0}" dt="2022-11-15T16:55:20.179" v="18970" actId="1038"/>
          <ac:spMkLst>
            <pc:docMk/>
            <pc:sldMk cId="1168667113" sldId="297"/>
            <ac:spMk id="9" creationId="{8CCF68EB-89A4-740D-C85C-302BED095CC5}"/>
          </ac:spMkLst>
        </pc:spChg>
        <pc:spChg chg="add mod">
          <ac:chgData name="Pierre Kohler" userId="59380771-92f1-45b3-9189-4a3bac84a8f5" providerId="ADAL" clId="{E0290576-2FA3-4402-BEF6-62787A7D70C0}" dt="2022-10-12T07:09:48.305" v="11257" actId="20577"/>
          <ac:spMkLst>
            <pc:docMk/>
            <pc:sldMk cId="1168667113" sldId="297"/>
            <ac:spMk id="10" creationId="{5DC25004-4949-C544-3A62-1AC754A55027}"/>
          </ac:spMkLst>
        </pc:spChg>
        <pc:spChg chg="add mod">
          <ac:chgData name="Pierre Kohler" userId="59380771-92f1-45b3-9189-4a3bac84a8f5" providerId="ADAL" clId="{E0290576-2FA3-4402-BEF6-62787A7D70C0}" dt="2022-11-15T16:55:32.180" v="18982" actId="1038"/>
          <ac:spMkLst>
            <pc:docMk/>
            <pc:sldMk cId="1168667113" sldId="297"/>
            <ac:spMk id="11" creationId="{A1962A81-B38A-D78B-DAE9-4C88B124143C}"/>
          </ac:spMkLst>
        </pc:spChg>
        <pc:picChg chg="add del mod">
          <ac:chgData name="Pierre Kohler" userId="59380771-92f1-45b3-9189-4a3bac84a8f5" providerId="ADAL" clId="{E0290576-2FA3-4402-BEF6-62787A7D70C0}" dt="2022-11-15T16:46:24.466" v="18639"/>
          <ac:picMkLst>
            <pc:docMk/>
            <pc:sldMk cId="1168667113" sldId="297"/>
            <ac:picMk id="5" creationId="{45BA27AD-E55C-36F0-0E7B-F60AB3F7FA2E}"/>
          </ac:picMkLst>
        </pc:picChg>
        <pc:picChg chg="add mod">
          <ac:chgData name="Pierre Kohler" userId="59380771-92f1-45b3-9189-4a3bac84a8f5" providerId="ADAL" clId="{E0290576-2FA3-4402-BEF6-62787A7D70C0}" dt="2022-11-15T16:49:22.771" v="18928" actId="1076"/>
          <ac:picMkLst>
            <pc:docMk/>
            <pc:sldMk cId="1168667113" sldId="297"/>
            <ac:picMk id="6" creationId="{3436E235-933F-836B-93C1-F7C5419B4F01}"/>
          </ac:picMkLst>
        </pc:picChg>
        <pc:picChg chg="add mod">
          <ac:chgData name="Pierre Kohler" userId="59380771-92f1-45b3-9189-4a3bac84a8f5" providerId="ADAL" clId="{E0290576-2FA3-4402-BEF6-62787A7D70C0}" dt="2022-10-12T07:11:37.536" v="11270" actId="1076"/>
          <ac:picMkLst>
            <pc:docMk/>
            <pc:sldMk cId="1168667113" sldId="297"/>
            <ac:picMk id="8" creationId="{EE980DEC-10AA-3292-E5BB-DF2B200EA04D}"/>
          </ac:picMkLst>
        </pc:picChg>
      </pc:sldChg>
      <pc:sldChg chg="modSp new del mod">
        <pc:chgData name="Pierre Kohler" userId="59380771-92f1-45b3-9189-4a3bac84a8f5" providerId="ADAL" clId="{E0290576-2FA3-4402-BEF6-62787A7D70C0}" dt="2022-10-11T15:03:01.927" v="8239" actId="47"/>
        <pc:sldMkLst>
          <pc:docMk/>
          <pc:sldMk cId="3030670756" sldId="298"/>
        </pc:sldMkLst>
        <pc:spChg chg="mod">
          <ac:chgData name="Pierre Kohler" userId="59380771-92f1-45b3-9189-4a3bac84a8f5" providerId="ADAL" clId="{E0290576-2FA3-4402-BEF6-62787A7D70C0}" dt="2022-10-11T08:47:58.970" v="5225"/>
          <ac:spMkLst>
            <pc:docMk/>
            <pc:sldMk cId="3030670756" sldId="298"/>
            <ac:spMk id="2" creationId="{2A3AA07B-1BF8-F164-670F-6A1B720AF97B}"/>
          </ac:spMkLst>
        </pc:spChg>
        <pc:spChg chg="mod">
          <ac:chgData name="Pierre Kohler" userId="59380771-92f1-45b3-9189-4a3bac84a8f5" providerId="ADAL" clId="{E0290576-2FA3-4402-BEF6-62787A7D70C0}" dt="2022-10-11T14:49:16.951" v="7961" actId="5793"/>
          <ac:spMkLst>
            <pc:docMk/>
            <pc:sldMk cId="3030670756" sldId="298"/>
            <ac:spMk id="3" creationId="{83C46A9F-EA85-8500-1187-35F0140EFA2C}"/>
          </ac:spMkLst>
        </pc:spChg>
      </pc:sldChg>
      <pc:sldChg chg="addSp delSp modSp add mod setBg modClrScheme chgLayout modNotesTx">
        <pc:chgData name="Pierre Kohler" userId="59380771-92f1-45b3-9189-4a3bac84a8f5" providerId="ADAL" clId="{E0290576-2FA3-4402-BEF6-62787A7D70C0}" dt="2022-11-24T16:10:18.256" v="45400"/>
        <pc:sldMkLst>
          <pc:docMk/>
          <pc:sldMk cId="3767907544" sldId="299"/>
        </pc:sldMkLst>
        <pc:spChg chg="mod ord">
          <ac:chgData name="Pierre Kohler" userId="59380771-92f1-45b3-9189-4a3bac84a8f5" providerId="ADAL" clId="{E0290576-2FA3-4402-BEF6-62787A7D70C0}" dt="2022-11-16T08:25:58.168" v="19726" actId="6549"/>
          <ac:spMkLst>
            <pc:docMk/>
            <pc:sldMk cId="3767907544" sldId="299"/>
            <ac:spMk id="2" creationId="{52158986-CCBF-7549-C590-43BFF37BCA42}"/>
          </ac:spMkLst>
        </pc:spChg>
        <pc:spChg chg="del mod ord">
          <ac:chgData name="Pierre Kohler" userId="59380771-92f1-45b3-9189-4a3bac84a8f5" providerId="ADAL" clId="{E0290576-2FA3-4402-BEF6-62787A7D70C0}" dt="2022-10-11T09:51:58.479" v="6615" actId="700"/>
          <ac:spMkLst>
            <pc:docMk/>
            <pc:sldMk cId="3767907544" sldId="299"/>
            <ac:spMk id="3" creationId="{4B036EAC-C04C-291D-6999-5CDB052DDC6E}"/>
          </ac:spMkLst>
        </pc:spChg>
        <pc:spChg chg="add del mod ord">
          <ac:chgData name="Pierre Kohler" userId="59380771-92f1-45b3-9189-4a3bac84a8f5" providerId="ADAL" clId="{E0290576-2FA3-4402-BEF6-62787A7D70C0}" dt="2022-10-11T11:26:25.136" v="6931" actId="478"/>
          <ac:spMkLst>
            <pc:docMk/>
            <pc:sldMk cId="3767907544" sldId="299"/>
            <ac:spMk id="18" creationId="{BF43253D-ABAB-232A-E71E-C689BA042169}"/>
          </ac:spMkLst>
        </pc:spChg>
        <pc:spChg chg="add del mod ord">
          <ac:chgData name="Pierre Kohler" userId="59380771-92f1-45b3-9189-4a3bac84a8f5" providerId="ADAL" clId="{E0290576-2FA3-4402-BEF6-62787A7D70C0}" dt="2022-10-11T14:50:28.512" v="7964" actId="700"/>
          <ac:spMkLst>
            <pc:docMk/>
            <pc:sldMk cId="3767907544" sldId="299"/>
            <ac:spMk id="19" creationId="{D4E6C4DB-EE60-34D5-7031-9160A75E270D}"/>
          </ac:spMkLst>
        </pc:spChg>
        <pc:spChg chg="add del mod ord">
          <ac:chgData name="Pierre Kohler" userId="59380771-92f1-45b3-9189-4a3bac84a8f5" providerId="ADAL" clId="{E0290576-2FA3-4402-BEF6-62787A7D70C0}" dt="2022-10-11T11:24:57.516" v="6877" actId="478"/>
          <ac:spMkLst>
            <pc:docMk/>
            <pc:sldMk cId="3767907544" sldId="299"/>
            <ac:spMk id="20" creationId="{5D39A1E6-8466-CD62-26E9-B5EB40EBC8A7}"/>
          </ac:spMkLst>
        </pc:spChg>
        <pc:spChg chg="add del mod ord">
          <ac:chgData name="Pierre Kohler" userId="59380771-92f1-45b3-9189-4a3bac84a8f5" providerId="ADAL" clId="{E0290576-2FA3-4402-BEF6-62787A7D70C0}" dt="2022-10-11T14:50:28.512" v="7964" actId="700"/>
          <ac:spMkLst>
            <pc:docMk/>
            <pc:sldMk cId="3767907544" sldId="299"/>
            <ac:spMk id="21" creationId="{BB76E62C-D562-F47E-CDD9-C92D95ECF5B9}"/>
          </ac:spMkLst>
        </pc:spChg>
        <pc:spChg chg="add del mod">
          <ac:chgData name="Pierre Kohler" userId="59380771-92f1-45b3-9189-4a3bac84a8f5" providerId="ADAL" clId="{E0290576-2FA3-4402-BEF6-62787A7D70C0}" dt="2022-10-11T11:21:28.337" v="6827" actId="478"/>
          <ac:spMkLst>
            <pc:docMk/>
            <pc:sldMk cId="3767907544" sldId="299"/>
            <ac:spMk id="31" creationId="{B43969E5-7B57-C286-CB54-7C374FB30363}"/>
          </ac:spMkLst>
        </pc:spChg>
        <pc:spChg chg="add del mod">
          <ac:chgData name="Pierre Kohler" userId="59380771-92f1-45b3-9189-4a3bac84a8f5" providerId="ADAL" clId="{E0290576-2FA3-4402-BEF6-62787A7D70C0}" dt="2022-10-11T11:21:28.010" v="6826" actId="478"/>
          <ac:spMkLst>
            <pc:docMk/>
            <pc:sldMk cId="3767907544" sldId="299"/>
            <ac:spMk id="33" creationId="{B8DDCD41-C2DB-719D-2BD0-900AD4E779F7}"/>
          </ac:spMkLst>
        </pc:spChg>
        <pc:spChg chg="add del mod">
          <ac:chgData name="Pierre Kohler" userId="59380771-92f1-45b3-9189-4a3bac84a8f5" providerId="ADAL" clId="{E0290576-2FA3-4402-BEF6-62787A7D70C0}" dt="2022-10-11T14:50:28.512" v="7964" actId="700"/>
          <ac:spMkLst>
            <pc:docMk/>
            <pc:sldMk cId="3767907544" sldId="299"/>
            <ac:spMk id="35" creationId="{24E8BE73-5339-02EC-12AD-BE697C6C3642}"/>
          </ac:spMkLst>
        </pc:spChg>
        <pc:spChg chg="add del mod ord">
          <ac:chgData name="Pierre Kohler" userId="59380771-92f1-45b3-9189-4a3bac84a8f5" providerId="ADAL" clId="{E0290576-2FA3-4402-BEF6-62787A7D70C0}" dt="2022-10-11T14:50:28.512" v="7964" actId="700"/>
          <ac:spMkLst>
            <pc:docMk/>
            <pc:sldMk cId="3767907544" sldId="299"/>
            <ac:spMk id="37" creationId="{C43BEBC4-8C68-FFF1-B07D-FB5A79DC1DDE}"/>
          </ac:spMkLst>
        </pc:spChg>
        <pc:spChg chg="add del mod ord">
          <ac:chgData name="Pierre Kohler" userId="59380771-92f1-45b3-9189-4a3bac84a8f5" providerId="ADAL" clId="{E0290576-2FA3-4402-BEF6-62787A7D70C0}" dt="2022-10-11T14:50:28.512" v="7964" actId="700"/>
          <ac:spMkLst>
            <pc:docMk/>
            <pc:sldMk cId="3767907544" sldId="299"/>
            <ac:spMk id="38" creationId="{BB2BEB0B-B44F-185D-7AE7-54CD2E66B512}"/>
          </ac:spMkLst>
        </pc:spChg>
        <pc:picChg chg="add mod">
          <ac:chgData name="Pierre Kohler" userId="59380771-92f1-45b3-9189-4a3bac84a8f5" providerId="ADAL" clId="{E0290576-2FA3-4402-BEF6-62787A7D70C0}" dt="2022-10-14T07:14:07.457" v="15301" actId="1076"/>
          <ac:picMkLst>
            <pc:docMk/>
            <pc:sldMk cId="3767907544" sldId="299"/>
            <ac:picMk id="4" creationId="{ADFCD22E-7C8F-F989-9F99-D9DA536ED61A}"/>
          </ac:picMkLst>
        </pc:picChg>
        <pc:picChg chg="add mod">
          <ac:chgData name="Pierre Kohler" userId="59380771-92f1-45b3-9189-4a3bac84a8f5" providerId="ADAL" clId="{E0290576-2FA3-4402-BEF6-62787A7D70C0}" dt="2022-10-11T11:23:17.498" v="6846" actId="14100"/>
          <ac:picMkLst>
            <pc:docMk/>
            <pc:sldMk cId="3767907544" sldId="299"/>
            <ac:picMk id="5" creationId="{FF1C032C-9136-6C85-47E7-BD644E4B3ACC}"/>
          </ac:picMkLst>
        </pc:picChg>
        <pc:picChg chg="add mod">
          <ac:chgData name="Pierre Kohler" userId="59380771-92f1-45b3-9189-4a3bac84a8f5" providerId="ADAL" clId="{E0290576-2FA3-4402-BEF6-62787A7D70C0}" dt="2022-10-11T11:21:22.692" v="6816" actId="1076"/>
          <ac:picMkLst>
            <pc:docMk/>
            <pc:sldMk cId="3767907544" sldId="299"/>
            <ac:picMk id="7" creationId="{7DDB78CB-FA1D-4C07-4EEF-017587498202}"/>
          </ac:picMkLst>
        </pc:picChg>
        <pc:picChg chg="add mod">
          <ac:chgData name="Pierre Kohler" userId="59380771-92f1-45b3-9189-4a3bac84a8f5" providerId="ADAL" clId="{E0290576-2FA3-4402-BEF6-62787A7D70C0}" dt="2022-10-14T07:14:16.287" v="15302" actId="1076"/>
          <ac:picMkLst>
            <pc:docMk/>
            <pc:sldMk cId="3767907544" sldId="299"/>
            <ac:picMk id="8" creationId="{22A4D157-5D02-D93B-A5C2-A919D7DB4F2B}"/>
          </ac:picMkLst>
        </pc:picChg>
        <pc:picChg chg="add mod">
          <ac:chgData name="Pierre Kohler" userId="59380771-92f1-45b3-9189-4a3bac84a8f5" providerId="ADAL" clId="{E0290576-2FA3-4402-BEF6-62787A7D70C0}" dt="2022-10-11T11:21:24.236" v="6822" actId="1076"/>
          <ac:picMkLst>
            <pc:docMk/>
            <pc:sldMk cId="3767907544" sldId="299"/>
            <ac:picMk id="9" creationId="{E6D1D41B-FDED-290A-4712-6DA05F8F3D06}"/>
          </ac:picMkLst>
        </pc:picChg>
        <pc:picChg chg="add mod">
          <ac:chgData name="Pierre Kohler" userId="59380771-92f1-45b3-9189-4a3bac84a8f5" providerId="ADAL" clId="{E0290576-2FA3-4402-BEF6-62787A7D70C0}" dt="2022-10-14T07:11:09.633" v="15280" actId="1076"/>
          <ac:picMkLst>
            <pc:docMk/>
            <pc:sldMk cId="3767907544" sldId="299"/>
            <ac:picMk id="11" creationId="{49016593-CBE5-1ECC-A857-36395F919AF7}"/>
          </ac:picMkLst>
        </pc:picChg>
        <pc:picChg chg="add mod">
          <ac:chgData name="Pierre Kohler" userId="59380771-92f1-45b3-9189-4a3bac84a8f5" providerId="ADAL" clId="{E0290576-2FA3-4402-BEF6-62787A7D70C0}" dt="2022-10-11T11:21:23.426" v="6819" actId="1076"/>
          <ac:picMkLst>
            <pc:docMk/>
            <pc:sldMk cId="3767907544" sldId="299"/>
            <ac:picMk id="13" creationId="{B531D8EC-3EB0-AACD-BCFA-35EF5524EEB7}"/>
          </ac:picMkLst>
        </pc:picChg>
        <pc:picChg chg="add mod">
          <ac:chgData name="Pierre Kohler" userId="59380771-92f1-45b3-9189-4a3bac84a8f5" providerId="ADAL" clId="{E0290576-2FA3-4402-BEF6-62787A7D70C0}" dt="2022-10-11T11:21:22.460" v="6815" actId="1076"/>
          <ac:picMkLst>
            <pc:docMk/>
            <pc:sldMk cId="3767907544" sldId="299"/>
            <ac:picMk id="15" creationId="{6CC14D4E-6ED9-0FB1-CBB7-CC33C353785B}"/>
          </ac:picMkLst>
        </pc:picChg>
        <pc:picChg chg="add mod ord">
          <ac:chgData name="Pierre Kohler" userId="59380771-92f1-45b3-9189-4a3bac84a8f5" providerId="ADAL" clId="{E0290576-2FA3-4402-BEF6-62787A7D70C0}" dt="2022-10-14T07:13:56.085" v="15300" actId="1076"/>
          <ac:picMkLst>
            <pc:docMk/>
            <pc:sldMk cId="3767907544" sldId="299"/>
            <ac:picMk id="17" creationId="{085F5454-3A83-6F77-D658-69B376A5BA74}"/>
          </ac:picMkLst>
        </pc:picChg>
        <pc:picChg chg="add mod">
          <ac:chgData name="Pierre Kohler" userId="59380771-92f1-45b3-9189-4a3bac84a8f5" providerId="ADAL" clId="{E0290576-2FA3-4402-BEF6-62787A7D70C0}" dt="2022-10-11T10:08:41.086" v="6721" actId="1076"/>
          <ac:picMkLst>
            <pc:docMk/>
            <pc:sldMk cId="3767907544" sldId="299"/>
            <ac:picMk id="23" creationId="{B890AC00-1EBF-7CB7-5F21-6DB1F3D38FF4}"/>
          </ac:picMkLst>
        </pc:picChg>
        <pc:picChg chg="add mod ord">
          <ac:chgData name="Pierre Kohler" userId="59380771-92f1-45b3-9189-4a3bac84a8f5" providerId="ADAL" clId="{E0290576-2FA3-4402-BEF6-62787A7D70C0}" dt="2022-11-16T08:26:30.061" v="19729" actId="1076"/>
          <ac:picMkLst>
            <pc:docMk/>
            <pc:sldMk cId="3767907544" sldId="299"/>
            <ac:picMk id="25" creationId="{0FD5EBCD-43F3-06E8-1ACF-196DA9D72BE6}"/>
          </ac:picMkLst>
        </pc:picChg>
        <pc:picChg chg="add mod">
          <ac:chgData name="Pierre Kohler" userId="59380771-92f1-45b3-9189-4a3bac84a8f5" providerId="ADAL" clId="{E0290576-2FA3-4402-BEF6-62787A7D70C0}" dt="2022-11-16T08:26:30.566" v="19730" actId="1076"/>
          <ac:picMkLst>
            <pc:docMk/>
            <pc:sldMk cId="3767907544" sldId="299"/>
            <ac:picMk id="27" creationId="{2A92E81F-1AFF-F391-BC77-155EFA46F7D2}"/>
          </ac:picMkLst>
        </pc:picChg>
        <pc:picChg chg="add mod">
          <ac:chgData name="Pierre Kohler" userId="59380771-92f1-45b3-9189-4a3bac84a8f5" providerId="ADAL" clId="{E0290576-2FA3-4402-BEF6-62787A7D70C0}" dt="2022-10-11T10:08:46.264" v="6722" actId="1076"/>
          <ac:picMkLst>
            <pc:docMk/>
            <pc:sldMk cId="3767907544" sldId="299"/>
            <ac:picMk id="29" creationId="{C372E8E0-34EE-FC9F-6877-9CCCF9F774F4}"/>
          </ac:picMkLst>
        </pc:picChg>
      </pc:sldChg>
      <pc:sldChg chg="addSp delSp modSp new mod delAnim modNotesTx">
        <pc:chgData name="Pierre Kohler" userId="59380771-92f1-45b3-9189-4a3bac84a8f5" providerId="ADAL" clId="{E0290576-2FA3-4402-BEF6-62787A7D70C0}" dt="2022-11-25T12:31:36.372" v="49984" actId="20577"/>
        <pc:sldMkLst>
          <pc:docMk/>
          <pc:sldMk cId="2740384735" sldId="300"/>
        </pc:sldMkLst>
        <pc:spChg chg="mod">
          <ac:chgData name="Pierre Kohler" userId="59380771-92f1-45b3-9189-4a3bac84a8f5" providerId="ADAL" clId="{E0290576-2FA3-4402-BEF6-62787A7D70C0}" dt="2022-10-12T07:49:26.095" v="11919" actId="1035"/>
          <ac:spMkLst>
            <pc:docMk/>
            <pc:sldMk cId="2740384735" sldId="300"/>
            <ac:spMk id="2" creationId="{DEC62332-0AEB-3988-5E1E-814A67DFA00C}"/>
          </ac:spMkLst>
        </pc:spChg>
        <pc:spChg chg="mod">
          <ac:chgData name="Pierre Kohler" userId="59380771-92f1-45b3-9189-4a3bac84a8f5" providerId="ADAL" clId="{E0290576-2FA3-4402-BEF6-62787A7D70C0}" dt="2022-11-24T20:53:11.708" v="49041" actId="20577"/>
          <ac:spMkLst>
            <pc:docMk/>
            <pc:sldMk cId="2740384735" sldId="300"/>
            <ac:spMk id="3" creationId="{84ACDA0F-3004-41F9-DD24-5C0B3E1264B0}"/>
          </ac:spMkLst>
        </pc:spChg>
        <pc:picChg chg="add del mod">
          <ac:chgData name="Pierre Kohler" userId="59380771-92f1-45b3-9189-4a3bac84a8f5" providerId="ADAL" clId="{E0290576-2FA3-4402-BEF6-62787A7D70C0}" dt="2022-11-24T19:50:05.859" v="46050" actId="478"/>
          <ac:picMkLst>
            <pc:docMk/>
            <pc:sldMk cId="2740384735" sldId="300"/>
            <ac:picMk id="5" creationId="{49696901-3AC0-5129-7791-99C167843F79}"/>
          </ac:picMkLst>
        </pc:picChg>
      </pc:sldChg>
      <pc:sldChg chg="add del">
        <pc:chgData name="Pierre Kohler" userId="59380771-92f1-45b3-9189-4a3bac84a8f5" providerId="ADAL" clId="{E0290576-2FA3-4402-BEF6-62787A7D70C0}" dt="2022-10-12T07:36:01.954" v="11704" actId="47"/>
        <pc:sldMkLst>
          <pc:docMk/>
          <pc:sldMk cId="1007847996" sldId="301"/>
        </pc:sldMkLst>
      </pc:sldChg>
      <pc:sldChg chg="modSp new mod modNotesTx">
        <pc:chgData name="Pierre Kohler" userId="59380771-92f1-45b3-9189-4a3bac84a8f5" providerId="ADAL" clId="{E0290576-2FA3-4402-BEF6-62787A7D70C0}" dt="2022-11-24T16:09:52.492" v="45397"/>
        <pc:sldMkLst>
          <pc:docMk/>
          <pc:sldMk cId="2442329630" sldId="301"/>
        </pc:sldMkLst>
        <pc:spChg chg="mod">
          <ac:chgData name="Pierre Kohler" userId="59380771-92f1-45b3-9189-4a3bac84a8f5" providerId="ADAL" clId="{E0290576-2FA3-4402-BEF6-62787A7D70C0}" dt="2022-11-15T15:19:29.376" v="17924" actId="113"/>
          <ac:spMkLst>
            <pc:docMk/>
            <pc:sldMk cId="2442329630" sldId="301"/>
            <ac:spMk id="2" creationId="{002910BB-1AAD-A878-BBBD-6249E2186FE4}"/>
          </ac:spMkLst>
        </pc:spChg>
      </pc:sldChg>
      <pc:sldChg chg="modSp add mod modNotesTx">
        <pc:chgData name="Pierre Kohler" userId="59380771-92f1-45b3-9189-4a3bac84a8f5" providerId="ADAL" clId="{E0290576-2FA3-4402-BEF6-62787A7D70C0}" dt="2022-11-24T16:11:14.954" v="45405"/>
        <pc:sldMkLst>
          <pc:docMk/>
          <pc:sldMk cId="2447989677" sldId="302"/>
        </pc:sldMkLst>
        <pc:spChg chg="mod">
          <ac:chgData name="Pierre Kohler" userId="59380771-92f1-45b3-9189-4a3bac84a8f5" providerId="ADAL" clId="{E0290576-2FA3-4402-BEF6-62787A7D70C0}" dt="2022-10-12T07:53:14.939" v="12076" actId="20577"/>
          <ac:spMkLst>
            <pc:docMk/>
            <pc:sldMk cId="2447989677" sldId="302"/>
            <ac:spMk id="2" creationId="{002910BB-1AAD-A878-BBBD-6249E2186FE4}"/>
          </ac:spMkLst>
        </pc:spChg>
      </pc:sldChg>
      <pc:sldChg chg="modSp new add del mod ord modNotesTx">
        <pc:chgData name="Pierre Kohler" userId="59380771-92f1-45b3-9189-4a3bac84a8f5" providerId="ADAL" clId="{E0290576-2FA3-4402-BEF6-62787A7D70C0}" dt="2022-11-24T20:12:37.091" v="46598" actId="20577"/>
        <pc:sldMkLst>
          <pc:docMk/>
          <pc:sldMk cId="4276831447" sldId="303"/>
        </pc:sldMkLst>
        <pc:spChg chg="mod">
          <ac:chgData name="Pierre Kohler" userId="59380771-92f1-45b3-9189-4a3bac84a8f5" providerId="ADAL" clId="{E0290576-2FA3-4402-BEF6-62787A7D70C0}" dt="2022-11-22T10:50:56.660" v="40005" actId="1038"/>
          <ac:spMkLst>
            <pc:docMk/>
            <pc:sldMk cId="4276831447" sldId="303"/>
            <ac:spMk id="2" creationId="{6545CE2F-5259-28E5-D584-7D788837D04F}"/>
          </ac:spMkLst>
        </pc:spChg>
        <pc:spChg chg="mod">
          <ac:chgData name="Pierre Kohler" userId="59380771-92f1-45b3-9189-4a3bac84a8f5" providerId="ADAL" clId="{E0290576-2FA3-4402-BEF6-62787A7D70C0}" dt="2022-11-24T20:12:37.091" v="46598" actId="20577"/>
          <ac:spMkLst>
            <pc:docMk/>
            <pc:sldMk cId="4276831447" sldId="303"/>
            <ac:spMk id="3" creationId="{A803547D-E1C7-04A3-35A9-67436F1BCAD5}"/>
          </ac:spMkLst>
        </pc:spChg>
      </pc:sldChg>
      <pc:sldChg chg="addSp delSp modSp new del mod">
        <pc:chgData name="Pierre Kohler" userId="59380771-92f1-45b3-9189-4a3bac84a8f5" providerId="ADAL" clId="{E0290576-2FA3-4402-BEF6-62787A7D70C0}" dt="2022-10-12T08:55:53.930" v="14275" actId="47"/>
        <pc:sldMkLst>
          <pc:docMk/>
          <pc:sldMk cId="3013863120" sldId="304"/>
        </pc:sldMkLst>
        <pc:spChg chg="mod">
          <ac:chgData name="Pierre Kohler" userId="59380771-92f1-45b3-9189-4a3bac84a8f5" providerId="ADAL" clId="{E0290576-2FA3-4402-BEF6-62787A7D70C0}" dt="2022-10-12T08:44:31.384" v="14111" actId="27636"/>
          <ac:spMkLst>
            <pc:docMk/>
            <pc:sldMk cId="3013863120" sldId="304"/>
            <ac:spMk id="2" creationId="{8A7A6A3E-9DE3-44E0-EC9B-AF988BEDFAED}"/>
          </ac:spMkLst>
        </pc:spChg>
        <pc:spChg chg="del">
          <ac:chgData name="Pierre Kohler" userId="59380771-92f1-45b3-9189-4a3bac84a8f5" providerId="ADAL" clId="{E0290576-2FA3-4402-BEF6-62787A7D70C0}" dt="2022-10-12T08:44:05.493" v="14104"/>
          <ac:spMkLst>
            <pc:docMk/>
            <pc:sldMk cId="3013863120" sldId="304"/>
            <ac:spMk id="3" creationId="{85BDC856-60DA-FBC6-16B2-7178109EB1A1}"/>
          </ac:spMkLst>
        </pc:spChg>
        <pc:spChg chg="add mod">
          <ac:chgData name="Pierre Kohler" userId="59380771-92f1-45b3-9189-4a3bac84a8f5" providerId="ADAL" clId="{E0290576-2FA3-4402-BEF6-62787A7D70C0}" dt="2022-10-12T07:59:56.448" v="12351" actId="1076"/>
          <ac:spMkLst>
            <pc:docMk/>
            <pc:sldMk cId="3013863120" sldId="304"/>
            <ac:spMk id="5" creationId="{E1139EEC-33D6-DDC6-CEF7-875B710D0A80}"/>
          </ac:spMkLst>
        </pc:spChg>
        <pc:spChg chg="add del mod">
          <ac:chgData name="Pierre Kohler" userId="59380771-92f1-45b3-9189-4a3bac84a8f5" providerId="ADAL" clId="{E0290576-2FA3-4402-BEF6-62787A7D70C0}" dt="2022-10-12T08:45:57.592" v="14120" actId="5793"/>
          <ac:spMkLst>
            <pc:docMk/>
            <pc:sldMk cId="3013863120" sldId="304"/>
            <ac:spMk id="6" creationId="{CE6528CE-4B84-CA57-D16B-A8B5A159A9D9}"/>
          </ac:spMkLst>
        </pc:spChg>
        <pc:spChg chg="add del mod">
          <ac:chgData name="Pierre Kohler" userId="59380771-92f1-45b3-9189-4a3bac84a8f5" providerId="ADAL" clId="{E0290576-2FA3-4402-BEF6-62787A7D70C0}" dt="2022-10-12T08:44:14.364" v="14106" actId="478"/>
          <ac:spMkLst>
            <pc:docMk/>
            <pc:sldMk cId="3013863120" sldId="304"/>
            <ac:spMk id="8" creationId="{B1F04626-73DC-58CA-FD2A-EDF75EB5690B}"/>
          </ac:spMkLst>
        </pc:spChg>
        <pc:spChg chg="add mod">
          <ac:chgData name="Pierre Kohler" userId="59380771-92f1-45b3-9189-4a3bac84a8f5" providerId="ADAL" clId="{E0290576-2FA3-4402-BEF6-62787A7D70C0}" dt="2022-10-12T08:46:38.717" v="14125"/>
          <ac:spMkLst>
            <pc:docMk/>
            <pc:sldMk cId="3013863120" sldId="304"/>
            <ac:spMk id="10" creationId="{1B913068-82F2-C507-5115-E83A43B3C589}"/>
          </ac:spMkLst>
        </pc:spChg>
        <pc:picChg chg="add mod">
          <ac:chgData name="Pierre Kohler" userId="59380771-92f1-45b3-9189-4a3bac84a8f5" providerId="ADAL" clId="{E0290576-2FA3-4402-BEF6-62787A7D70C0}" dt="2022-10-12T08:44:53.924" v="14117" actId="14100"/>
          <ac:picMkLst>
            <pc:docMk/>
            <pc:sldMk cId="3013863120" sldId="304"/>
            <ac:picMk id="4" creationId="{2CE101C1-A8DD-7B7E-D541-A977BFC72708}"/>
          </ac:picMkLst>
        </pc:picChg>
        <pc:picChg chg="add mod">
          <ac:chgData name="Pierre Kohler" userId="59380771-92f1-45b3-9189-4a3bac84a8f5" providerId="ADAL" clId="{E0290576-2FA3-4402-BEF6-62787A7D70C0}" dt="2022-10-12T08:45:26.368" v="14119" actId="1076"/>
          <ac:picMkLst>
            <pc:docMk/>
            <pc:sldMk cId="3013863120" sldId="304"/>
            <ac:picMk id="9" creationId="{89D0FD82-D9F0-953E-75AA-58DDF564FB92}"/>
          </ac:picMkLst>
        </pc:picChg>
      </pc:sldChg>
      <pc:sldChg chg="modSp add del mod">
        <pc:chgData name="Pierre Kohler" userId="59380771-92f1-45b3-9189-4a3bac84a8f5" providerId="ADAL" clId="{E0290576-2FA3-4402-BEF6-62787A7D70C0}" dt="2022-10-12T08:12:27.685" v="12665" actId="2696"/>
        <pc:sldMkLst>
          <pc:docMk/>
          <pc:sldMk cId="151409450" sldId="305"/>
        </pc:sldMkLst>
        <pc:spChg chg="mod">
          <ac:chgData name="Pierre Kohler" userId="59380771-92f1-45b3-9189-4a3bac84a8f5" providerId="ADAL" clId="{E0290576-2FA3-4402-BEF6-62787A7D70C0}" dt="2022-10-12T08:12:02.045" v="12650" actId="20577"/>
          <ac:spMkLst>
            <pc:docMk/>
            <pc:sldMk cId="151409450" sldId="305"/>
            <ac:spMk id="2" creationId="{002910BB-1AAD-A878-BBBD-6249E2186FE4}"/>
          </ac:spMkLst>
        </pc:spChg>
      </pc:sldChg>
      <pc:sldChg chg="add del">
        <pc:chgData name="Pierre Kohler" userId="59380771-92f1-45b3-9189-4a3bac84a8f5" providerId="ADAL" clId="{E0290576-2FA3-4402-BEF6-62787A7D70C0}" dt="2022-10-12T08:12:38.334" v="12667" actId="2696"/>
        <pc:sldMkLst>
          <pc:docMk/>
          <pc:sldMk cId="1656842416" sldId="305"/>
        </pc:sldMkLst>
      </pc:sldChg>
      <pc:sldChg chg="addSp delSp modSp add mod modNotesTx">
        <pc:chgData name="Pierre Kohler" userId="59380771-92f1-45b3-9189-4a3bac84a8f5" providerId="ADAL" clId="{E0290576-2FA3-4402-BEF6-62787A7D70C0}" dt="2022-11-24T16:18:16.974" v="45487"/>
        <pc:sldMkLst>
          <pc:docMk/>
          <pc:sldMk cId="4061677137" sldId="305"/>
        </pc:sldMkLst>
        <pc:spChg chg="add del mod">
          <ac:chgData name="Pierre Kohler" userId="59380771-92f1-45b3-9189-4a3bac84a8f5" providerId="ADAL" clId="{E0290576-2FA3-4402-BEF6-62787A7D70C0}" dt="2022-11-18T10:50:28.339" v="33200" actId="21"/>
          <ac:spMkLst>
            <pc:docMk/>
            <pc:sldMk cId="4061677137" sldId="305"/>
            <ac:spMk id="3" creationId="{C84BEF4A-902C-7CA4-FB8C-5E1B664BA2A9}"/>
          </ac:spMkLst>
        </pc:spChg>
      </pc:sldChg>
      <pc:sldChg chg="add modNotesTx">
        <pc:chgData name="Pierre Kohler" userId="59380771-92f1-45b3-9189-4a3bac84a8f5" providerId="ADAL" clId="{E0290576-2FA3-4402-BEF6-62787A7D70C0}" dt="2022-11-24T16:17:07.019" v="45482"/>
        <pc:sldMkLst>
          <pc:docMk/>
          <pc:sldMk cId="1837879817" sldId="306"/>
        </pc:sldMkLst>
      </pc:sldChg>
      <pc:sldChg chg="modSp add del mod">
        <pc:chgData name="Pierre Kohler" userId="59380771-92f1-45b3-9189-4a3bac84a8f5" providerId="ADAL" clId="{E0290576-2FA3-4402-BEF6-62787A7D70C0}" dt="2022-10-12T08:12:27.685" v="12665" actId="2696"/>
        <pc:sldMkLst>
          <pc:docMk/>
          <pc:sldMk cId="2132089378" sldId="306"/>
        </pc:sldMkLst>
        <pc:spChg chg="mod">
          <ac:chgData name="Pierre Kohler" userId="59380771-92f1-45b3-9189-4a3bac84a8f5" providerId="ADAL" clId="{E0290576-2FA3-4402-BEF6-62787A7D70C0}" dt="2022-10-12T08:12:06.021" v="12652" actId="20577"/>
          <ac:spMkLst>
            <pc:docMk/>
            <pc:sldMk cId="2132089378" sldId="306"/>
            <ac:spMk id="2" creationId="{002910BB-1AAD-A878-BBBD-6249E2186FE4}"/>
          </ac:spMkLst>
        </pc:spChg>
      </pc:sldChg>
      <pc:sldChg chg="addSp delSp modSp new mod ord modNotesTx">
        <pc:chgData name="Pierre Kohler" userId="59380771-92f1-45b3-9189-4a3bac84a8f5" providerId="ADAL" clId="{E0290576-2FA3-4402-BEF6-62787A7D70C0}" dt="2022-11-24T20:10:06.399" v="46540" actId="20577"/>
        <pc:sldMkLst>
          <pc:docMk/>
          <pc:sldMk cId="3653989126" sldId="307"/>
        </pc:sldMkLst>
        <pc:spChg chg="mod">
          <ac:chgData name="Pierre Kohler" userId="59380771-92f1-45b3-9189-4a3bac84a8f5" providerId="ADAL" clId="{E0290576-2FA3-4402-BEF6-62787A7D70C0}" dt="2022-10-12T08:54:23.876" v="14271" actId="122"/>
          <ac:spMkLst>
            <pc:docMk/>
            <pc:sldMk cId="3653989126" sldId="307"/>
            <ac:spMk id="2" creationId="{B8A96ADE-B83C-5F30-5D51-8E18F244B152}"/>
          </ac:spMkLst>
        </pc:spChg>
        <pc:spChg chg="add del mod">
          <ac:chgData name="Pierre Kohler" userId="59380771-92f1-45b3-9189-4a3bac84a8f5" providerId="ADAL" clId="{E0290576-2FA3-4402-BEF6-62787A7D70C0}" dt="2022-10-12T08:51:33.975" v="14212" actId="21"/>
          <ac:spMkLst>
            <pc:docMk/>
            <pc:sldMk cId="3653989126" sldId="307"/>
            <ac:spMk id="7" creationId="{A22A3FAA-8E82-AAD5-538C-176DF9833EC4}"/>
          </ac:spMkLst>
        </pc:spChg>
        <pc:spChg chg="add mod">
          <ac:chgData name="Pierre Kohler" userId="59380771-92f1-45b3-9189-4a3bac84a8f5" providerId="ADAL" clId="{E0290576-2FA3-4402-BEF6-62787A7D70C0}" dt="2022-10-12T08:51:49.985" v="14216" actId="1076"/>
          <ac:spMkLst>
            <pc:docMk/>
            <pc:sldMk cId="3653989126" sldId="307"/>
            <ac:spMk id="10" creationId="{7A1623B8-5F1D-93BB-0EBB-DC416FA5C8FA}"/>
          </ac:spMkLst>
        </pc:spChg>
        <pc:spChg chg="add mod">
          <ac:chgData name="Pierre Kohler" userId="59380771-92f1-45b3-9189-4a3bac84a8f5" providerId="ADAL" clId="{E0290576-2FA3-4402-BEF6-62787A7D70C0}" dt="2022-10-12T08:52:10.651" v="14221" actId="14100"/>
          <ac:spMkLst>
            <pc:docMk/>
            <pc:sldMk cId="3653989126" sldId="307"/>
            <ac:spMk id="11" creationId="{5B3EDD1E-5C82-5E6D-E1EC-E632636481C3}"/>
          </ac:spMkLst>
        </pc:spChg>
        <pc:spChg chg="add mod">
          <ac:chgData name="Pierre Kohler" userId="59380771-92f1-45b3-9189-4a3bac84a8f5" providerId="ADAL" clId="{E0290576-2FA3-4402-BEF6-62787A7D70C0}" dt="2022-10-12T08:52:55.702" v="14226" actId="1076"/>
          <ac:spMkLst>
            <pc:docMk/>
            <pc:sldMk cId="3653989126" sldId="307"/>
            <ac:spMk id="12" creationId="{A5AF94D6-8032-3A89-9228-308F064E2CD2}"/>
          </ac:spMkLst>
        </pc:spChg>
        <pc:spChg chg="add mod">
          <ac:chgData name="Pierre Kohler" userId="59380771-92f1-45b3-9189-4a3bac84a8f5" providerId="ADAL" clId="{E0290576-2FA3-4402-BEF6-62787A7D70C0}" dt="2022-10-12T08:53:42.072" v="14231" actId="1076"/>
          <ac:spMkLst>
            <pc:docMk/>
            <pc:sldMk cId="3653989126" sldId="307"/>
            <ac:spMk id="14" creationId="{BE87E1D0-27A7-AABC-CCE9-86099EFF6995}"/>
          </ac:spMkLst>
        </pc:spChg>
        <pc:picChg chg="add del mod">
          <ac:chgData name="Pierre Kohler" userId="59380771-92f1-45b3-9189-4a3bac84a8f5" providerId="ADAL" clId="{E0290576-2FA3-4402-BEF6-62787A7D70C0}" dt="2022-10-12T08:48:13.818" v="14196" actId="478"/>
          <ac:picMkLst>
            <pc:docMk/>
            <pc:sldMk cId="3653989126" sldId="307"/>
            <ac:picMk id="4" creationId="{8740BB44-1CF8-DD55-2289-693B68C76856}"/>
          </ac:picMkLst>
        </pc:picChg>
        <pc:picChg chg="add del mod">
          <ac:chgData name="Pierre Kohler" userId="59380771-92f1-45b3-9189-4a3bac84a8f5" providerId="ADAL" clId="{E0290576-2FA3-4402-BEF6-62787A7D70C0}" dt="2022-10-12T08:51:14.745" v="14205" actId="478"/>
          <ac:picMkLst>
            <pc:docMk/>
            <pc:sldMk cId="3653989126" sldId="307"/>
            <ac:picMk id="6" creationId="{1B690A45-AFC1-416F-F593-CF25853C3848}"/>
          </ac:picMkLst>
        </pc:picChg>
        <pc:picChg chg="add mod">
          <ac:chgData name="Pierre Kohler" userId="59380771-92f1-45b3-9189-4a3bac84a8f5" providerId="ADAL" clId="{E0290576-2FA3-4402-BEF6-62787A7D70C0}" dt="2022-10-12T08:51:26.082" v="14209" actId="14100"/>
          <ac:picMkLst>
            <pc:docMk/>
            <pc:sldMk cId="3653989126" sldId="307"/>
            <ac:picMk id="9" creationId="{1E85BBA7-AFBF-BB45-57E3-F1555728BAC7}"/>
          </ac:picMkLst>
        </pc:picChg>
        <pc:picChg chg="add mod">
          <ac:chgData name="Pierre Kohler" userId="59380771-92f1-45b3-9189-4a3bac84a8f5" providerId="ADAL" clId="{E0290576-2FA3-4402-BEF6-62787A7D70C0}" dt="2022-10-12T08:54:24.910" v="14272" actId="1076"/>
          <ac:picMkLst>
            <pc:docMk/>
            <pc:sldMk cId="3653989126" sldId="307"/>
            <ac:picMk id="13" creationId="{2782768C-7E35-DF1E-CABF-7DB834BCF6B5}"/>
          </ac:picMkLst>
        </pc:picChg>
      </pc:sldChg>
      <pc:sldChg chg="modSp new mod ord">
        <pc:chgData name="Pierre Kohler" userId="59380771-92f1-45b3-9189-4a3bac84a8f5" providerId="ADAL" clId="{E0290576-2FA3-4402-BEF6-62787A7D70C0}" dt="2022-11-22T10:40:42.257" v="39617"/>
        <pc:sldMkLst>
          <pc:docMk/>
          <pc:sldMk cId="2220246357" sldId="308"/>
        </pc:sldMkLst>
        <pc:spChg chg="mod">
          <ac:chgData name="Pierre Kohler" userId="59380771-92f1-45b3-9189-4a3bac84a8f5" providerId="ADAL" clId="{E0290576-2FA3-4402-BEF6-62787A7D70C0}" dt="2022-11-17T20:25:40.012" v="30222" actId="20577"/>
          <ac:spMkLst>
            <pc:docMk/>
            <pc:sldMk cId="2220246357" sldId="308"/>
            <ac:spMk id="2" creationId="{5582F34C-7993-A3FE-FC0C-F78E7376B04D}"/>
          </ac:spMkLst>
        </pc:spChg>
        <pc:spChg chg="mod">
          <ac:chgData name="Pierre Kohler" userId="59380771-92f1-45b3-9189-4a3bac84a8f5" providerId="ADAL" clId="{E0290576-2FA3-4402-BEF6-62787A7D70C0}" dt="2022-11-22T10:22:03.283" v="39489" actId="6549"/>
          <ac:spMkLst>
            <pc:docMk/>
            <pc:sldMk cId="2220246357" sldId="308"/>
            <ac:spMk id="3" creationId="{C221E468-D423-F157-1E12-FB197E46F920}"/>
          </ac:spMkLst>
        </pc:spChg>
      </pc:sldChg>
      <pc:sldChg chg="addSp delSp modSp new del mod">
        <pc:chgData name="Pierre Kohler" userId="59380771-92f1-45b3-9189-4a3bac84a8f5" providerId="ADAL" clId="{E0290576-2FA3-4402-BEF6-62787A7D70C0}" dt="2022-11-10T09:59:58.968" v="15631" actId="47"/>
        <pc:sldMkLst>
          <pc:docMk/>
          <pc:sldMk cId="2756300410" sldId="309"/>
        </pc:sldMkLst>
        <pc:spChg chg="mod">
          <ac:chgData name="Pierre Kohler" userId="59380771-92f1-45b3-9189-4a3bac84a8f5" providerId="ADAL" clId="{E0290576-2FA3-4402-BEF6-62787A7D70C0}" dt="2022-10-12T09:19:46.261" v="14656" actId="1076"/>
          <ac:spMkLst>
            <pc:docMk/>
            <pc:sldMk cId="2756300410" sldId="309"/>
            <ac:spMk id="2" creationId="{1ADB43DA-9E0D-585B-3627-0034DE91DE68}"/>
          </ac:spMkLst>
        </pc:spChg>
        <pc:spChg chg="add mod">
          <ac:chgData name="Pierre Kohler" userId="59380771-92f1-45b3-9189-4a3bac84a8f5" providerId="ADAL" clId="{E0290576-2FA3-4402-BEF6-62787A7D70C0}" dt="2022-10-12T09:04:31.175" v="14474" actId="1035"/>
          <ac:spMkLst>
            <pc:docMk/>
            <pc:sldMk cId="2756300410" sldId="309"/>
            <ac:spMk id="6" creationId="{E36F1EFD-6CE3-51D6-8FDA-EBC61C5114D4}"/>
          </ac:spMkLst>
        </pc:spChg>
        <pc:spChg chg="add mod">
          <ac:chgData name="Pierre Kohler" userId="59380771-92f1-45b3-9189-4a3bac84a8f5" providerId="ADAL" clId="{E0290576-2FA3-4402-BEF6-62787A7D70C0}" dt="2022-10-12T09:16:33.609" v="14533" actId="14100"/>
          <ac:spMkLst>
            <pc:docMk/>
            <pc:sldMk cId="2756300410" sldId="309"/>
            <ac:spMk id="7" creationId="{B57D3571-53D9-FF6F-5054-14EF22380E7E}"/>
          </ac:spMkLst>
        </pc:spChg>
        <pc:spChg chg="add del mod">
          <ac:chgData name="Pierre Kohler" userId="59380771-92f1-45b3-9189-4a3bac84a8f5" providerId="ADAL" clId="{E0290576-2FA3-4402-BEF6-62787A7D70C0}" dt="2022-10-12T09:10:08.222" v="14478"/>
          <ac:spMkLst>
            <pc:docMk/>
            <pc:sldMk cId="2756300410" sldId="309"/>
            <ac:spMk id="8" creationId="{5BB6E507-5BE4-BADD-E68B-524F2748B726}"/>
          </ac:spMkLst>
        </pc:spChg>
        <pc:spChg chg="add mod">
          <ac:chgData name="Pierre Kohler" userId="59380771-92f1-45b3-9189-4a3bac84a8f5" providerId="ADAL" clId="{E0290576-2FA3-4402-BEF6-62787A7D70C0}" dt="2022-10-12T09:17:00.995" v="14537" actId="207"/>
          <ac:spMkLst>
            <pc:docMk/>
            <pc:sldMk cId="2756300410" sldId="309"/>
            <ac:spMk id="19" creationId="{6D0EACC1-E011-6036-86C4-6EEAE7D39FA4}"/>
          </ac:spMkLst>
        </pc:spChg>
        <pc:spChg chg="add mod">
          <ac:chgData name="Pierre Kohler" userId="59380771-92f1-45b3-9189-4a3bac84a8f5" providerId="ADAL" clId="{E0290576-2FA3-4402-BEF6-62787A7D70C0}" dt="2022-10-12T09:19:05.635" v="14653" actId="14100"/>
          <ac:spMkLst>
            <pc:docMk/>
            <pc:sldMk cId="2756300410" sldId="309"/>
            <ac:spMk id="20" creationId="{28E3A5B7-F853-6492-78EF-E55CC47CF0AA}"/>
          </ac:spMkLst>
        </pc:spChg>
        <pc:spChg chg="add mod">
          <ac:chgData name="Pierre Kohler" userId="59380771-92f1-45b3-9189-4a3bac84a8f5" providerId="ADAL" clId="{E0290576-2FA3-4402-BEF6-62787A7D70C0}" dt="2022-10-12T09:20:22.735" v="14661" actId="1076"/>
          <ac:spMkLst>
            <pc:docMk/>
            <pc:sldMk cId="2756300410" sldId="309"/>
            <ac:spMk id="22" creationId="{059DEBA4-9F06-A724-0A26-2C9D2DCE2A39}"/>
          </ac:spMkLst>
        </pc:spChg>
        <pc:spChg chg="add del mod">
          <ac:chgData name="Pierre Kohler" userId="59380771-92f1-45b3-9189-4a3bac84a8f5" providerId="ADAL" clId="{E0290576-2FA3-4402-BEF6-62787A7D70C0}" dt="2022-10-12T09:23:36.870" v="14676" actId="478"/>
          <ac:spMkLst>
            <pc:docMk/>
            <pc:sldMk cId="2756300410" sldId="309"/>
            <ac:spMk id="23" creationId="{67364C9C-B96D-F0E0-2D83-C56365F7ACE8}"/>
          </ac:spMkLst>
        </pc:spChg>
        <pc:spChg chg="add del mod">
          <ac:chgData name="Pierre Kohler" userId="59380771-92f1-45b3-9189-4a3bac84a8f5" providerId="ADAL" clId="{E0290576-2FA3-4402-BEF6-62787A7D70C0}" dt="2022-10-12T09:23:38.551" v="14677" actId="478"/>
          <ac:spMkLst>
            <pc:docMk/>
            <pc:sldMk cId="2756300410" sldId="309"/>
            <ac:spMk id="24" creationId="{2C6CD424-BBA6-DD73-A2C7-027314696E39}"/>
          </ac:spMkLst>
        </pc:spChg>
        <pc:grpChg chg="add mod">
          <ac:chgData name="Pierre Kohler" userId="59380771-92f1-45b3-9189-4a3bac84a8f5" providerId="ADAL" clId="{E0290576-2FA3-4402-BEF6-62787A7D70C0}" dt="2022-10-12T09:19:39.268" v="14654" actId="164"/>
          <ac:grpSpMkLst>
            <pc:docMk/>
            <pc:sldMk cId="2756300410" sldId="309"/>
            <ac:grpSpMk id="21" creationId="{B077E132-17F2-6E4B-56F7-1D9227C90075}"/>
          </ac:grpSpMkLst>
        </pc:grpChg>
        <pc:picChg chg="add mod">
          <ac:chgData name="Pierre Kohler" userId="59380771-92f1-45b3-9189-4a3bac84a8f5" providerId="ADAL" clId="{E0290576-2FA3-4402-BEF6-62787A7D70C0}" dt="2022-11-10T09:49:20.318" v="15525" actId="14100"/>
          <ac:picMkLst>
            <pc:docMk/>
            <pc:sldMk cId="2756300410" sldId="309"/>
            <ac:picMk id="5" creationId="{D1DFFCDD-274B-2871-F820-58BDA3C04023}"/>
          </ac:picMkLst>
        </pc:picChg>
        <pc:picChg chg="add del mod">
          <ac:chgData name="Pierre Kohler" userId="59380771-92f1-45b3-9189-4a3bac84a8f5" providerId="ADAL" clId="{E0290576-2FA3-4402-BEF6-62787A7D70C0}" dt="2022-10-12T09:12:01.228" v="14489" actId="478"/>
          <ac:picMkLst>
            <pc:docMk/>
            <pc:sldMk cId="2756300410" sldId="309"/>
            <ac:picMk id="10" creationId="{952F3BF1-ECDD-21B8-DB1B-12C8E422554C}"/>
          </ac:picMkLst>
        </pc:picChg>
        <pc:picChg chg="add mod">
          <ac:chgData name="Pierre Kohler" userId="59380771-92f1-45b3-9189-4a3bac84a8f5" providerId="ADAL" clId="{E0290576-2FA3-4402-BEF6-62787A7D70C0}" dt="2022-10-12T09:19:39.268" v="14654" actId="164"/>
          <ac:picMkLst>
            <pc:docMk/>
            <pc:sldMk cId="2756300410" sldId="309"/>
            <ac:picMk id="12" creationId="{34A791EF-C06F-FAC2-7AAE-D50A688BD741}"/>
          </ac:picMkLst>
        </pc:picChg>
        <pc:picChg chg="add mod">
          <ac:chgData name="Pierre Kohler" userId="59380771-92f1-45b3-9189-4a3bac84a8f5" providerId="ADAL" clId="{E0290576-2FA3-4402-BEF6-62787A7D70C0}" dt="2022-10-12T09:19:39.268" v="14654" actId="164"/>
          <ac:picMkLst>
            <pc:docMk/>
            <pc:sldMk cId="2756300410" sldId="309"/>
            <ac:picMk id="14" creationId="{7F3DECC1-48DE-B039-ACCC-3630DB1281A6}"/>
          </ac:picMkLst>
        </pc:picChg>
        <pc:picChg chg="add mod">
          <ac:chgData name="Pierre Kohler" userId="59380771-92f1-45b3-9189-4a3bac84a8f5" providerId="ADAL" clId="{E0290576-2FA3-4402-BEF6-62787A7D70C0}" dt="2022-10-12T09:19:39.268" v="14654" actId="164"/>
          <ac:picMkLst>
            <pc:docMk/>
            <pc:sldMk cId="2756300410" sldId="309"/>
            <ac:picMk id="16" creationId="{56D10EA9-31D8-2A06-40E4-565C4E4021FA}"/>
          </ac:picMkLst>
        </pc:picChg>
        <pc:picChg chg="add mod">
          <ac:chgData name="Pierre Kohler" userId="59380771-92f1-45b3-9189-4a3bac84a8f5" providerId="ADAL" clId="{E0290576-2FA3-4402-BEF6-62787A7D70C0}" dt="2022-10-12T09:19:39.268" v="14654" actId="164"/>
          <ac:picMkLst>
            <pc:docMk/>
            <pc:sldMk cId="2756300410" sldId="309"/>
            <ac:picMk id="18" creationId="{6FC35D66-2206-5677-D537-DD7E07B384E3}"/>
          </ac:picMkLst>
        </pc:picChg>
      </pc:sldChg>
      <pc:sldChg chg="addSp delSp modSp new del mod">
        <pc:chgData name="Pierre Kohler" userId="59380771-92f1-45b3-9189-4a3bac84a8f5" providerId="ADAL" clId="{E0290576-2FA3-4402-BEF6-62787A7D70C0}" dt="2022-11-10T09:59:49.018" v="15630" actId="47"/>
        <pc:sldMkLst>
          <pc:docMk/>
          <pc:sldMk cId="1881391660" sldId="310"/>
        </pc:sldMkLst>
        <pc:spChg chg="mod">
          <ac:chgData name="Pierre Kohler" userId="59380771-92f1-45b3-9189-4a3bac84a8f5" providerId="ADAL" clId="{E0290576-2FA3-4402-BEF6-62787A7D70C0}" dt="2022-10-12T13:47:45.443" v="15055" actId="1035"/>
          <ac:spMkLst>
            <pc:docMk/>
            <pc:sldMk cId="1881391660" sldId="310"/>
            <ac:spMk id="2" creationId="{53BAECEB-2132-7792-3A19-BF1A7E66ED01}"/>
          </ac:spMkLst>
        </pc:spChg>
        <pc:picChg chg="add del mod">
          <ac:chgData name="Pierre Kohler" userId="59380771-92f1-45b3-9189-4a3bac84a8f5" providerId="ADAL" clId="{E0290576-2FA3-4402-BEF6-62787A7D70C0}" dt="2022-10-12T13:53:12.277" v="15092" actId="478"/>
          <ac:picMkLst>
            <pc:docMk/>
            <pc:sldMk cId="1881391660" sldId="310"/>
            <ac:picMk id="4" creationId="{D27626D0-5203-FBDF-B3FD-DE1FA30B702D}"/>
          </ac:picMkLst>
        </pc:picChg>
        <pc:picChg chg="add del mod">
          <ac:chgData name="Pierre Kohler" userId="59380771-92f1-45b3-9189-4a3bac84a8f5" providerId="ADAL" clId="{E0290576-2FA3-4402-BEF6-62787A7D70C0}" dt="2022-10-12T13:52:39.498" v="15090" actId="478"/>
          <ac:picMkLst>
            <pc:docMk/>
            <pc:sldMk cId="1881391660" sldId="310"/>
            <ac:picMk id="6" creationId="{5FB75200-FA2F-19C6-B28B-7B2BC7142065}"/>
          </ac:picMkLst>
        </pc:picChg>
        <pc:picChg chg="add mod">
          <ac:chgData name="Pierre Kohler" userId="59380771-92f1-45b3-9189-4a3bac84a8f5" providerId="ADAL" clId="{E0290576-2FA3-4402-BEF6-62787A7D70C0}" dt="2022-10-12T13:53:17.477" v="15093" actId="1076"/>
          <ac:picMkLst>
            <pc:docMk/>
            <pc:sldMk cId="1881391660" sldId="310"/>
            <ac:picMk id="8" creationId="{684F4B9A-7A3B-7F0C-D769-FE6A24942327}"/>
          </ac:picMkLst>
        </pc:picChg>
      </pc:sldChg>
      <pc:sldChg chg="add del">
        <pc:chgData name="Pierre Kohler" userId="59380771-92f1-45b3-9189-4a3bac84a8f5" providerId="ADAL" clId="{E0290576-2FA3-4402-BEF6-62787A7D70C0}" dt="2022-11-10T10:03:26.814" v="15642" actId="47"/>
        <pc:sldMkLst>
          <pc:docMk/>
          <pc:sldMk cId="0" sldId="311"/>
        </pc:sldMkLst>
      </pc:sldChg>
      <pc:sldChg chg="addSp delSp modSp new mod setBg modClrScheme modAnim chgLayout modNotesTx">
        <pc:chgData name="Pierre Kohler" userId="59380771-92f1-45b3-9189-4a3bac84a8f5" providerId="ADAL" clId="{E0290576-2FA3-4402-BEF6-62787A7D70C0}" dt="2022-11-24T21:21:38.591" v="49084"/>
        <pc:sldMkLst>
          <pc:docMk/>
          <pc:sldMk cId="3825536306" sldId="312"/>
        </pc:sldMkLst>
        <pc:spChg chg="mod ord">
          <ac:chgData name="Pierre Kohler" userId="59380771-92f1-45b3-9189-4a3bac84a8f5" providerId="ADAL" clId="{E0290576-2FA3-4402-BEF6-62787A7D70C0}" dt="2022-11-10T13:54:39.995" v="15881" actId="1076"/>
          <ac:spMkLst>
            <pc:docMk/>
            <pc:sldMk cId="3825536306" sldId="312"/>
            <ac:spMk id="2" creationId="{F0C869FA-796C-4E0D-7042-EE258A82E19B}"/>
          </ac:spMkLst>
        </pc:spChg>
        <pc:spChg chg="del mod ord">
          <ac:chgData name="Pierre Kohler" userId="59380771-92f1-45b3-9189-4a3bac84a8f5" providerId="ADAL" clId="{E0290576-2FA3-4402-BEF6-62787A7D70C0}" dt="2022-10-12T13:56:35.762" v="15130" actId="700"/>
          <ac:spMkLst>
            <pc:docMk/>
            <pc:sldMk cId="3825536306" sldId="312"/>
            <ac:spMk id="3" creationId="{6B9B04E8-3C26-BADF-F49A-6E3A03134B87}"/>
          </ac:spMkLst>
        </pc:spChg>
        <pc:spChg chg="add del mod">
          <ac:chgData name="Pierre Kohler" userId="59380771-92f1-45b3-9189-4a3bac84a8f5" providerId="ADAL" clId="{E0290576-2FA3-4402-BEF6-62787A7D70C0}" dt="2022-10-12T14:04:59.212" v="15257" actId="478"/>
          <ac:spMkLst>
            <pc:docMk/>
            <pc:sldMk cId="3825536306" sldId="312"/>
            <ac:spMk id="4" creationId="{DDBD118A-A6F0-A18C-6553-9D122C6BEC42}"/>
          </ac:spMkLst>
        </pc:spChg>
        <pc:spChg chg="add del mod ord">
          <ac:chgData name="Pierre Kohler" userId="59380771-92f1-45b3-9189-4a3bac84a8f5" providerId="ADAL" clId="{E0290576-2FA3-4402-BEF6-62787A7D70C0}" dt="2022-10-12T13:56:47.729" v="15131" actId="700"/>
          <ac:spMkLst>
            <pc:docMk/>
            <pc:sldMk cId="3825536306" sldId="312"/>
            <ac:spMk id="10" creationId="{2ED1CECD-5C65-7E36-FD7B-2A3F43024492}"/>
          </ac:spMkLst>
        </pc:spChg>
        <pc:spChg chg="add mod ord">
          <ac:chgData name="Pierre Kohler" userId="59380771-92f1-45b3-9189-4a3bac84a8f5" providerId="ADAL" clId="{E0290576-2FA3-4402-BEF6-62787A7D70C0}" dt="2022-10-12T13:56:47.729" v="15131" actId="700"/>
          <ac:spMkLst>
            <pc:docMk/>
            <pc:sldMk cId="3825536306" sldId="312"/>
            <ac:spMk id="11" creationId="{CA7B4EFD-F964-1788-2EFD-DBDB92859709}"/>
          </ac:spMkLst>
        </pc:spChg>
        <pc:spChg chg="add mod">
          <ac:chgData name="Pierre Kohler" userId="59380771-92f1-45b3-9189-4a3bac84a8f5" providerId="ADAL" clId="{E0290576-2FA3-4402-BEF6-62787A7D70C0}" dt="2022-10-12T14:05:15.673" v="15261" actId="114"/>
          <ac:spMkLst>
            <pc:docMk/>
            <pc:sldMk cId="3825536306" sldId="312"/>
            <ac:spMk id="16" creationId="{40F1E6AD-1A15-FF91-07D3-58829830B6D7}"/>
          </ac:spMkLst>
        </pc:spChg>
        <pc:picChg chg="add mod ord">
          <ac:chgData name="Pierre Kohler" userId="59380771-92f1-45b3-9189-4a3bac84a8f5" providerId="ADAL" clId="{E0290576-2FA3-4402-BEF6-62787A7D70C0}" dt="2022-11-10T11:12:46.730" v="15764" actId="166"/>
          <ac:picMkLst>
            <pc:docMk/>
            <pc:sldMk cId="3825536306" sldId="312"/>
            <ac:picMk id="4" creationId="{E7AEB80B-B625-5050-8880-50DB2D2C7651}"/>
          </ac:picMkLst>
        </pc:picChg>
        <pc:picChg chg="add mod">
          <ac:chgData name="Pierre Kohler" userId="59380771-92f1-45b3-9189-4a3bac84a8f5" providerId="ADAL" clId="{E0290576-2FA3-4402-BEF6-62787A7D70C0}" dt="2022-11-10T13:08:01.602" v="15773" actId="14100"/>
          <ac:picMkLst>
            <pc:docMk/>
            <pc:sldMk cId="3825536306" sldId="312"/>
            <ac:picMk id="5" creationId="{77239A49-7671-997E-6275-54F5E726F91C}"/>
          </ac:picMkLst>
        </pc:picChg>
        <pc:picChg chg="add mod">
          <ac:chgData name="Pierre Kohler" userId="59380771-92f1-45b3-9189-4a3bac84a8f5" providerId="ADAL" clId="{E0290576-2FA3-4402-BEF6-62787A7D70C0}" dt="2022-10-12T14:03:47.946" v="15249" actId="1076"/>
          <ac:picMkLst>
            <pc:docMk/>
            <pc:sldMk cId="3825536306" sldId="312"/>
            <ac:picMk id="6" creationId="{B4B92E45-3FB2-B613-AB28-44809E8F5DE9}"/>
          </ac:picMkLst>
        </pc:picChg>
        <pc:picChg chg="add mod ord">
          <ac:chgData name="Pierre Kohler" userId="59380771-92f1-45b3-9189-4a3bac84a8f5" providerId="ADAL" clId="{E0290576-2FA3-4402-BEF6-62787A7D70C0}" dt="2022-11-10T11:13:07.410" v="15768" actId="166"/>
          <ac:picMkLst>
            <pc:docMk/>
            <pc:sldMk cId="3825536306" sldId="312"/>
            <ac:picMk id="7" creationId="{27062586-0177-467A-A668-6D631B0E75FA}"/>
          </ac:picMkLst>
        </pc:picChg>
        <pc:picChg chg="add mod ord">
          <ac:chgData name="Pierre Kohler" userId="59380771-92f1-45b3-9189-4a3bac84a8f5" providerId="ADAL" clId="{E0290576-2FA3-4402-BEF6-62787A7D70C0}" dt="2022-11-10T11:12:38.655" v="15762" actId="1076"/>
          <ac:picMkLst>
            <pc:docMk/>
            <pc:sldMk cId="3825536306" sldId="312"/>
            <ac:picMk id="8" creationId="{9AE2EA95-108E-1388-3A7E-E840260339C1}"/>
          </ac:picMkLst>
        </pc:picChg>
        <pc:picChg chg="add mod ord">
          <ac:chgData name="Pierre Kohler" userId="59380771-92f1-45b3-9189-4a3bac84a8f5" providerId="ADAL" clId="{E0290576-2FA3-4402-BEF6-62787A7D70C0}" dt="2022-11-10T11:12:24.871" v="15760" actId="1076"/>
          <ac:picMkLst>
            <pc:docMk/>
            <pc:sldMk cId="3825536306" sldId="312"/>
            <ac:picMk id="9" creationId="{D70A49C7-EE8C-4B32-0798-3151E0DE162B}"/>
          </ac:picMkLst>
        </pc:picChg>
        <pc:picChg chg="add mod">
          <ac:chgData name="Pierre Kohler" userId="59380771-92f1-45b3-9189-4a3bac84a8f5" providerId="ADAL" clId="{E0290576-2FA3-4402-BEF6-62787A7D70C0}" dt="2022-11-10T11:12:15.037" v="15758" actId="14100"/>
          <ac:picMkLst>
            <pc:docMk/>
            <pc:sldMk cId="3825536306" sldId="312"/>
            <ac:picMk id="13" creationId="{8C0744C4-BB34-D6EB-23C9-E86F0C2C90BE}"/>
          </ac:picMkLst>
        </pc:picChg>
        <pc:picChg chg="add mod">
          <ac:chgData name="Pierre Kohler" userId="59380771-92f1-45b3-9189-4a3bac84a8f5" providerId="ADAL" clId="{E0290576-2FA3-4402-BEF6-62787A7D70C0}" dt="2022-10-12T14:03:57.042" v="15251" actId="14100"/>
          <ac:picMkLst>
            <pc:docMk/>
            <pc:sldMk cId="3825536306" sldId="312"/>
            <ac:picMk id="15" creationId="{C9DDA38E-8210-536C-88D0-DD4D482A170C}"/>
          </ac:picMkLst>
        </pc:picChg>
      </pc:sldChg>
      <pc:sldChg chg="addSp delSp modSp new del mod ord">
        <pc:chgData name="Pierre Kohler" userId="59380771-92f1-45b3-9189-4a3bac84a8f5" providerId="ADAL" clId="{E0290576-2FA3-4402-BEF6-62787A7D70C0}" dt="2022-11-17T08:58:30.563" v="21384" actId="2696"/>
        <pc:sldMkLst>
          <pc:docMk/>
          <pc:sldMk cId="379725146" sldId="313"/>
        </pc:sldMkLst>
        <pc:spChg chg="mod">
          <ac:chgData name="Pierre Kohler" userId="59380771-92f1-45b3-9189-4a3bac84a8f5" providerId="ADAL" clId="{E0290576-2FA3-4402-BEF6-62787A7D70C0}" dt="2022-11-10T11:07:58.067" v="15745" actId="1076"/>
          <ac:spMkLst>
            <pc:docMk/>
            <pc:sldMk cId="379725146" sldId="313"/>
            <ac:spMk id="2" creationId="{31C48940-6B7A-32A3-5452-68652B049AFA}"/>
          </ac:spMkLst>
        </pc:spChg>
        <pc:spChg chg="add del mod">
          <ac:chgData name="Pierre Kohler" userId="59380771-92f1-45b3-9189-4a3bac84a8f5" providerId="ADAL" clId="{E0290576-2FA3-4402-BEF6-62787A7D70C0}" dt="2022-11-10T11:08:02.417" v="15747" actId="478"/>
          <ac:spMkLst>
            <pc:docMk/>
            <pc:sldMk cId="379725146" sldId="313"/>
            <ac:spMk id="6" creationId="{B1292020-1237-135A-2C79-DD3C994FA936}"/>
          </ac:spMkLst>
        </pc:spChg>
        <pc:spChg chg="add del mod">
          <ac:chgData name="Pierre Kohler" userId="59380771-92f1-45b3-9189-4a3bac84a8f5" providerId="ADAL" clId="{E0290576-2FA3-4402-BEF6-62787A7D70C0}" dt="2022-11-10T11:08:03.334" v="15748" actId="478"/>
          <ac:spMkLst>
            <pc:docMk/>
            <pc:sldMk cId="379725146" sldId="313"/>
            <ac:spMk id="7" creationId="{0A33A1D8-6C62-AC93-5834-65BE9170A804}"/>
          </ac:spMkLst>
        </pc:spChg>
        <pc:spChg chg="add mod">
          <ac:chgData name="Pierre Kohler" userId="59380771-92f1-45b3-9189-4a3bac84a8f5" providerId="ADAL" clId="{E0290576-2FA3-4402-BEF6-62787A7D70C0}" dt="2022-11-10T11:08:08.270" v="15749" actId="20577"/>
          <ac:spMkLst>
            <pc:docMk/>
            <pc:sldMk cId="379725146" sldId="313"/>
            <ac:spMk id="8" creationId="{B7638205-DCAC-A16D-AF6F-0030CCC17102}"/>
          </ac:spMkLst>
        </pc:spChg>
        <pc:picChg chg="add mod">
          <ac:chgData name="Pierre Kohler" userId="59380771-92f1-45b3-9189-4a3bac84a8f5" providerId="ADAL" clId="{E0290576-2FA3-4402-BEF6-62787A7D70C0}" dt="2022-11-10T09:56:05.035" v="15592" actId="1076"/>
          <ac:picMkLst>
            <pc:docMk/>
            <pc:sldMk cId="379725146" sldId="313"/>
            <ac:picMk id="4" creationId="{F83821C5-1954-B7A8-EE5B-C6AB1CCAB2CC}"/>
          </ac:picMkLst>
        </pc:picChg>
        <pc:picChg chg="add del mod">
          <ac:chgData name="Pierre Kohler" userId="59380771-92f1-45b3-9189-4a3bac84a8f5" providerId="ADAL" clId="{E0290576-2FA3-4402-BEF6-62787A7D70C0}" dt="2022-11-10T11:07:59.905" v="15746" actId="478"/>
          <ac:picMkLst>
            <pc:docMk/>
            <pc:sldMk cId="379725146" sldId="313"/>
            <ac:picMk id="5" creationId="{0EF9591F-5C23-012C-7AA1-B4F3BF31EAB4}"/>
          </ac:picMkLst>
        </pc:picChg>
      </pc:sldChg>
      <pc:sldChg chg="addSp modSp add mod modNotesTx">
        <pc:chgData name="Pierre Kohler" userId="59380771-92f1-45b3-9189-4a3bac84a8f5" providerId="ADAL" clId="{E0290576-2FA3-4402-BEF6-62787A7D70C0}" dt="2022-11-24T18:48:23.829" v="45668" actId="20577"/>
        <pc:sldMkLst>
          <pc:docMk/>
          <pc:sldMk cId="2957006636" sldId="313"/>
        </pc:sldMkLst>
        <pc:spChg chg="mod">
          <ac:chgData name="Pierre Kohler" userId="59380771-92f1-45b3-9189-4a3bac84a8f5" providerId="ADAL" clId="{E0290576-2FA3-4402-BEF6-62787A7D70C0}" dt="2022-11-17T09:55:56.318" v="21391" actId="20577"/>
          <ac:spMkLst>
            <pc:docMk/>
            <pc:sldMk cId="2957006636" sldId="313"/>
            <ac:spMk id="8" creationId="{B7638205-DCAC-A16D-AF6F-0030CCC17102}"/>
          </ac:spMkLst>
        </pc:spChg>
        <pc:picChg chg="add mod">
          <ac:chgData name="Pierre Kohler" userId="59380771-92f1-45b3-9189-4a3bac84a8f5" providerId="ADAL" clId="{E0290576-2FA3-4402-BEF6-62787A7D70C0}" dt="2022-11-17T09:56:26.041" v="21394" actId="14100"/>
          <ac:picMkLst>
            <pc:docMk/>
            <pc:sldMk cId="2957006636" sldId="313"/>
            <ac:picMk id="6" creationId="{ACD23A58-71D7-D10C-23DC-DD22006E1703}"/>
          </ac:picMkLst>
        </pc:picChg>
      </pc:sldChg>
      <pc:sldChg chg="delSp modSp add mod modNotesTx">
        <pc:chgData name="Pierre Kohler" userId="59380771-92f1-45b3-9189-4a3bac84a8f5" providerId="ADAL" clId="{E0290576-2FA3-4402-BEF6-62787A7D70C0}" dt="2022-11-24T20:24:34.883" v="48466" actId="20577"/>
        <pc:sldMkLst>
          <pc:docMk/>
          <pc:sldMk cId="1905187537" sldId="314"/>
        </pc:sldMkLst>
        <pc:spChg chg="mod ord">
          <ac:chgData name="Pierre Kohler" userId="59380771-92f1-45b3-9189-4a3bac84a8f5" providerId="ADAL" clId="{E0290576-2FA3-4402-BEF6-62787A7D70C0}" dt="2022-11-10T10:45:03.244" v="15726" actId="20577"/>
          <ac:spMkLst>
            <pc:docMk/>
            <pc:sldMk cId="1905187537" sldId="314"/>
            <ac:spMk id="2" creationId="{31C48940-6B7A-32A3-5452-68652B049AFA}"/>
          </ac:spMkLst>
        </pc:spChg>
        <pc:spChg chg="mod">
          <ac:chgData name="Pierre Kohler" userId="59380771-92f1-45b3-9189-4a3bac84a8f5" providerId="ADAL" clId="{E0290576-2FA3-4402-BEF6-62787A7D70C0}" dt="2022-11-10T13:11:28.800" v="15774" actId="1076"/>
          <ac:spMkLst>
            <pc:docMk/>
            <pc:sldMk cId="1905187537" sldId="314"/>
            <ac:spMk id="3" creationId="{BD14B6B4-FCC4-97F6-DFFA-754571108AF2}"/>
          </ac:spMkLst>
        </pc:spChg>
        <pc:spChg chg="mod">
          <ac:chgData name="Pierre Kohler" userId="59380771-92f1-45b3-9189-4a3bac84a8f5" providerId="ADAL" clId="{E0290576-2FA3-4402-BEF6-62787A7D70C0}" dt="2022-11-10T10:45:35.601" v="15735" actId="1038"/>
          <ac:spMkLst>
            <pc:docMk/>
            <pc:sldMk cId="1905187537" sldId="314"/>
            <ac:spMk id="6" creationId="{B1292020-1237-135A-2C79-DD3C994FA936}"/>
          </ac:spMkLst>
        </pc:spChg>
        <pc:spChg chg="mod">
          <ac:chgData name="Pierre Kohler" userId="59380771-92f1-45b3-9189-4a3bac84a8f5" providerId="ADAL" clId="{E0290576-2FA3-4402-BEF6-62787A7D70C0}" dt="2022-11-10T10:41:09.679" v="15651" actId="1076"/>
          <ac:spMkLst>
            <pc:docMk/>
            <pc:sldMk cId="1905187537" sldId="314"/>
            <ac:spMk id="7" creationId="{0A33A1D8-6C62-AC93-5834-65BE9170A804}"/>
          </ac:spMkLst>
        </pc:spChg>
        <pc:spChg chg="mod">
          <ac:chgData name="Pierre Kohler" userId="59380771-92f1-45b3-9189-4a3bac84a8f5" providerId="ADAL" clId="{E0290576-2FA3-4402-BEF6-62787A7D70C0}" dt="2022-11-10T10:41:56.998" v="15667" actId="14100"/>
          <ac:spMkLst>
            <pc:docMk/>
            <pc:sldMk cId="1905187537" sldId="314"/>
            <ac:spMk id="8" creationId="{B7638205-DCAC-A16D-AF6F-0030CCC17102}"/>
          </ac:spMkLst>
        </pc:spChg>
        <pc:picChg chg="del">
          <ac:chgData name="Pierre Kohler" userId="59380771-92f1-45b3-9189-4a3bac84a8f5" providerId="ADAL" clId="{E0290576-2FA3-4402-BEF6-62787A7D70C0}" dt="2022-11-10T10:40:21.916" v="15644" actId="478"/>
          <ac:picMkLst>
            <pc:docMk/>
            <pc:sldMk cId="1905187537" sldId="314"/>
            <ac:picMk id="4" creationId="{F83821C5-1954-B7A8-EE5B-C6AB1CCAB2CC}"/>
          </ac:picMkLst>
        </pc:picChg>
        <pc:picChg chg="mod">
          <ac:chgData name="Pierre Kohler" userId="59380771-92f1-45b3-9189-4a3bac84a8f5" providerId="ADAL" clId="{E0290576-2FA3-4402-BEF6-62787A7D70C0}" dt="2022-11-23T08:59:54.572" v="43418" actId="1076"/>
          <ac:picMkLst>
            <pc:docMk/>
            <pc:sldMk cId="1905187537" sldId="314"/>
            <ac:picMk id="5" creationId="{0EF9591F-5C23-012C-7AA1-B4F3BF31EAB4}"/>
          </ac:picMkLst>
        </pc:picChg>
      </pc:sldChg>
      <pc:sldChg chg="addSp delSp modSp add mod modNotesTx">
        <pc:chgData name="Pierre Kohler" userId="59380771-92f1-45b3-9189-4a3bac84a8f5" providerId="ADAL" clId="{E0290576-2FA3-4402-BEF6-62787A7D70C0}" dt="2022-11-24T21:33:10.395" v="49453" actId="6549"/>
        <pc:sldMkLst>
          <pc:docMk/>
          <pc:sldMk cId="1578590255" sldId="315"/>
        </pc:sldMkLst>
        <pc:spChg chg="mod">
          <ac:chgData name="Pierre Kohler" userId="59380771-92f1-45b3-9189-4a3bac84a8f5" providerId="ADAL" clId="{E0290576-2FA3-4402-BEF6-62787A7D70C0}" dt="2022-11-22T08:09:48.196" v="35922" actId="20577"/>
          <ac:spMkLst>
            <pc:docMk/>
            <pc:sldMk cId="1578590255" sldId="315"/>
            <ac:spMk id="2" creationId="{5582F34C-7993-A3FE-FC0C-F78E7376B04D}"/>
          </ac:spMkLst>
        </pc:spChg>
        <pc:spChg chg="mod">
          <ac:chgData name="Pierre Kohler" userId="59380771-92f1-45b3-9189-4a3bac84a8f5" providerId="ADAL" clId="{E0290576-2FA3-4402-BEF6-62787A7D70C0}" dt="2022-11-22T10:14:41.977" v="39405" actId="20577"/>
          <ac:spMkLst>
            <pc:docMk/>
            <pc:sldMk cId="1578590255" sldId="315"/>
            <ac:spMk id="3" creationId="{C221E468-D423-F157-1E12-FB197E46F920}"/>
          </ac:spMkLst>
        </pc:spChg>
        <pc:spChg chg="add mod">
          <ac:chgData name="Pierre Kohler" userId="59380771-92f1-45b3-9189-4a3bac84a8f5" providerId="ADAL" clId="{E0290576-2FA3-4402-BEF6-62787A7D70C0}" dt="2022-11-22T10:15:24.022" v="39409" actId="1076"/>
          <ac:spMkLst>
            <pc:docMk/>
            <pc:sldMk cId="1578590255" sldId="315"/>
            <ac:spMk id="6" creationId="{64C3E690-1C2A-0E2F-EC6A-D4A9C31205A0}"/>
          </ac:spMkLst>
        </pc:spChg>
        <pc:grpChg chg="add mod">
          <ac:chgData name="Pierre Kohler" userId="59380771-92f1-45b3-9189-4a3bac84a8f5" providerId="ADAL" clId="{E0290576-2FA3-4402-BEF6-62787A7D70C0}" dt="2022-11-22T08:24:22.347" v="36747" actId="164"/>
          <ac:grpSpMkLst>
            <pc:docMk/>
            <pc:sldMk cId="1578590255" sldId="315"/>
            <ac:grpSpMk id="13" creationId="{5F26D3F3-7D4B-918E-2764-C9D49A5235E7}"/>
          </ac:grpSpMkLst>
        </pc:grpChg>
        <pc:grpChg chg="add mod">
          <ac:chgData name="Pierre Kohler" userId="59380771-92f1-45b3-9189-4a3bac84a8f5" providerId="ADAL" clId="{E0290576-2FA3-4402-BEF6-62787A7D70C0}" dt="2022-11-22T10:15:41.573" v="39412" actId="14100"/>
          <ac:grpSpMkLst>
            <pc:docMk/>
            <pc:sldMk cId="1578590255" sldId="315"/>
            <ac:grpSpMk id="18" creationId="{14E6AFCE-80DE-1282-D866-41820F6978E6}"/>
          </ac:grpSpMkLst>
        </pc:grpChg>
        <pc:picChg chg="add del mod">
          <ac:chgData name="Pierre Kohler" userId="59380771-92f1-45b3-9189-4a3bac84a8f5" providerId="ADAL" clId="{E0290576-2FA3-4402-BEF6-62787A7D70C0}" dt="2022-11-22T08:01:47.585" v="35897" actId="478"/>
          <ac:picMkLst>
            <pc:docMk/>
            <pc:sldMk cId="1578590255" sldId="315"/>
            <ac:picMk id="4" creationId="{6937D6B3-4391-DE54-D80A-0B313360F4D8}"/>
          </ac:picMkLst>
        </pc:picChg>
        <pc:picChg chg="add mod">
          <ac:chgData name="Pierre Kohler" userId="59380771-92f1-45b3-9189-4a3bac84a8f5" providerId="ADAL" clId="{E0290576-2FA3-4402-BEF6-62787A7D70C0}" dt="2022-11-22T10:15:11.576" v="39408" actId="14100"/>
          <ac:picMkLst>
            <pc:docMk/>
            <pc:sldMk cId="1578590255" sldId="315"/>
            <ac:picMk id="5" creationId="{545FEA22-EB5C-9C37-F9C2-5A8BCAF7EA82}"/>
          </ac:picMkLst>
        </pc:picChg>
        <pc:picChg chg="add del mod">
          <ac:chgData name="Pierre Kohler" userId="59380771-92f1-45b3-9189-4a3bac84a8f5" providerId="ADAL" clId="{E0290576-2FA3-4402-BEF6-62787A7D70C0}" dt="2022-11-22T08:21:57.555" v="36729" actId="478"/>
          <ac:picMkLst>
            <pc:docMk/>
            <pc:sldMk cId="1578590255" sldId="315"/>
            <ac:picMk id="8" creationId="{FCE19D65-C74F-0E99-7505-1375025B9A62}"/>
          </ac:picMkLst>
        </pc:picChg>
        <pc:picChg chg="add mod">
          <ac:chgData name="Pierre Kohler" userId="59380771-92f1-45b3-9189-4a3bac84a8f5" providerId="ADAL" clId="{E0290576-2FA3-4402-BEF6-62787A7D70C0}" dt="2022-11-22T08:21:35.236" v="36727" actId="164"/>
          <ac:picMkLst>
            <pc:docMk/>
            <pc:sldMk cId="1578590255" sldId="315"/>
            <ac:picMk id="10" creationId="{D918BA2B-D6E0-D9DC-5736-A48007D778DC}"/>
          </ac:picMkLst>
        </pc:picChg>
        <pc:picChg chg="add mod">
          <ac:chgData name="Pierre Kohler" userId="59380771-92f1-45b3-9189-4a3bac84a8f5" providerId="ADAL" clId="{E0290576-2FA3-4402-BEF6-62787A7D70C0}" dt="2022-11-22T08:21:35.236" v="36727" actId="164"/>
          <ac:picMkLst>
            <pc:docMk/>
            <pc:sldMk cId="1578590255" sldId="315"/>
            <ac:picMk id="12" creationId="{3A769190-7F11-5C8E-BAB1-35C13403244C}"/>
          </ac:picMkLst>
        </pc:picChg>
        <pc:picChg chg="add del mod">
          <ac:chgData name="Pierre Kohler" userId="59380771-92f1-45b3-9189-4a3bac84a8f5" providerId="ADAL" clId="{E0290576-2FA3-4402-BEF6-62787A7D70C0}" dt="2022-11-22T08:23:32.675" v="36735" actId="478"/>
          <ac:picMkLst>
            <pc:docMk/>
            <pc:sldMk cId="1578590255" sldId="315"/>
            <ac:picMk id="15" creationId="{C98815E7-1912-3FC0-F16E-AA98C2CB4CEA}"/>
          </ac:picMkLst>
        </pc:picChg>
        <pc:picChg chg="add mod">
          <ac:chgData name="Pierre Kohler" userId="59380771-92f1-45b3-9189-4a3bac84a8f5" providerId="ADAL" clId="{E0290576-2FA3-4402-BEF6-62787A7D70C0}" dt="2022-11-22T08:24:22.347" v="36747" actId="164"/>
          <ac:picMkLst>
            <pc:docMk/>
            <pc:sldMk cId="1578590255" sldId="315"/>
            <ac:picMk id="17" creationId="{F3473C51-B81F-59EE-A4B6-F1E2DBB96A9B}"/>
          </ac:picMkLst>
        </pc:picChg>
      </pc:sldChg>
      <pc:sldChg chg="addSp delSp modSp add del mod modClrScheme chgLayout">
        <pc:chgData name="Pierre Kohler" userId="59380771-92f1-45b3-9189-4a3bac84a8f5" providerId="ADAL" clId="{E0290576-2FA3-4402-BEF6-62787A7D70C0}" dt="2022-11-17T20:32:09.917" v="30355" actId="47"/>
        <pc:sldMkLst>
          <pc:docMk/>
          <pc:sldMk cId="0" sldId="316"/>
        </pc:sldMkLst>
        <pc:spChg chg="add del mod ord">
          <ac:chgData name="Pierre Kohler" userId="59380771-92f1-45b3-9189-4a3bac84a8f5" providerId="ADAL" clId="{E0290576-2FA3-4402-BEF6-62787A7D70C0}" dt="2022-11-10T15:38:04.282" v="17152" actId="700"/>
          <ac:spMkLst>
            <pc:docMk/>
            <pc:sldMk cId="0" sldId="316"/>
            <ac:spMk id="2" creationId="{FF56B1FB-BAE9-8103-751A-C5A72DB24D35}"/>
          </ac:spMkLst>
        </pc:spChg>
        <pc:spChg chg="add del mod ord">
          <ac:chgData name="Pierre Kohler" userId="59380771-92f1-45b3-9189-4a3bac84a8f5" providerId="ADAL" clId="{E0290576-2FA3-4402-BEF6-62787A7D70C0}" dt="2022-11-10T15:38:04.282" v="17152" actId="700"/>
          <ac:spMkLst>
            <pc:docMk/>
            <pc:sldMk cId="0" sldId="316"/>
            <ac:spMk id="3" creationId="{D8515FED-E777-FEE7-E1B2-736EA4A49CD4}"/>
          </ac:spMkLst>
        </pc:spChg>
      </pc:sldChg>
      <pc:sldChg chg="add del">
        <pc:chgData name="Pierre Kohler" userId="59380771-92f1-45b3-9189-4a3bac84a8f5" providerId="ADAL" clId="{E0290576-2FA3-4402-BEF6-62787A7D70C0}" dt="2022-11-17T20:32:13.654" v="30356" actId="47"/>
        <pc:sldMkLst>
          <pc:docMk/>
          <pc:sldMk cId="0" sldId="317"/>
        </pc:sldMkLst>
      </pc:sldChg>
      <pc:sldChg chg="modSp add del mod">
        <pc:chgData name="Pierre Kohler" userId="59380771-92f1-45b3-9189-4a3bac84a8f5" providerId="ADAL" clId="{E0290576-2FA3-4402-BEF6-62787A7D70C0}" dt="2022-11-17T21:28:35.183" v="31466" actId="47"/>
        <pc:sldMkLst>
          <pc:docMk/>
          <pc:sldMk cId="0" sldId="318"/>
        </pc:sldMkLst>
        <pc:spChg chg="mod">
          <ac:chgData name="Pierre Kohler" userId="59380771-92f1-45b3-9189-4a3bac84a8f5" providerId="ADAL" clId="{E0290576-2FA3-4402-BEF6-62787A7D70C0}" dt="2022-11-15T15:28:12.540" v="17973" actId="27636"/>
          <ac:spMkLst>
            <pc:docMk/>
            <pc:sldMk cId="0" sldId="318"/>
            <ac:spMk id="280" creationId="{00000000-0000-0000-0000-000000000000}"/>
          </ac:spMkLst>
        </pc:spChg>
        <pc:spChg chg="mod">
          <ac:chgData name="Pierre Kohler" userId="59380771-92f1-45b3-9189-4a3bac84a8f5" providerId="ADAL" clId="{E0290576-2FA3-4402-BEF6-62787A7D70C0}" dt="2022-11-10T16:05:29.737" v="17860" actId="14100"/>
          <ac:spMkLst>
            <pc:docMk/>
            <pc:sldMk cId="0" sldId="318"/>
            <ac:spMk id="283" creationId="{00000000-0000-0000-0000-000000000000}"/>
          </ac:spMkLst>
        </pc:spChg>
      </pc:sldChg>
      <pc:sldChg chg="modSp add del mod">
        <pc:chgData name="Pierre Kohler" userId="59380771-92f1-45b3-9189-4a3bac84a8f5" providerId="ADAL" clId="{E0290576-2FA3-4402-BEF6-62787A7D70C0}" dt="2022-11-17T21:28:36.857" v="31468" actId="47"/>
        <pc:sldMkLst>
          <pc:docMk/>
          <pc:sldMk cId="0" sldId="319"/>
        </pc:sldMkLst>
        <pc:spChg chg="mod">
          <ac:chgData name="Pierre Kohler" userId="59380771-92f1-45b3-9189-4a3bac84a8f5" providerId="ADAL" clId="{E0290576-2FA3-4402-BEF6-62787A7D70C0}" dt="2022-11-10T15:37:03.261" v="17149" actId="27636"/>
          <ac:spMkLst>
            <pc:docMk/>
            <pc:sldMk cId="0" sldId="319"/>
            <ac:spMk id="302" creationId="{00000000-0000-0000-0000-000000000000}"/>
          </ac:spMkLst>
        </pc:spChg>
      </pc:sldChg>
      <pc:sldChg chg="addSp modSp add mod modAnim modNotesTx">
        <pc:chgData name="Pierre Kohler" userId="59380771-92f1-45b3-9189-4a3bac84a8f5" providerId="ADAL" clId="{E0290576-2FA3-4402-BEF6-62787A7D70C0}" dt="2022-11-24T21:22:46.837" v="49087"/>
        <pc:sldMkLst>
          <pc:docMk/>
          <pc:sldMk cId="213575364" sldId="320"/>
        </pc:sldMkLst>
        <pc:spChg chg="mod">
          <ac:chgData name="Pierre Kohler" userId="59380771-92f1-45b3-9189-4a3bac84a8f5" providerId="ADAL" clId="{E0290576-2FA3-4402-BEF6-62787A7D70C0}" dt="2022-11-23T08:40:33.284" v="43283" actId="14100"/>
          <ac:spMkLst>
            <pc:docMk/>
            <pc:sldMk cId="213575364" sldId="320"/>
            <ac:spMk id="2" creationId="{5582F34C-7993-A3FE-FC0C-F78E7376B04D}"/>
          </ac:spMkLst>
        </pc:spChg>
        <pc:spChg chg="mod">
          <ac:chgData name="Pierre Kohler" userId="59380771-92f1-45b3-9189-4a3bac84a8f5" providerId="ADAL" clId="{E0290576-2FA3-4402-BEF6-62787A7D70C0}" dt="2022-11-23T09:31:54.157" v="44654" actId="27636"/>
          <ac:spMkLst>
            <pc:docMk/>
            <pc:sldMk cId="213575364" sldId="320"/>
            <ac:spMk id="3" creationId="{C221E468-D423-F157-1E12-FB197E46F920}"/>
          </ac:spMkLst>
        </pc:spChg>
        <pc:picChg chg="add mod">
          <ac:chgData name="Pierre Kohler" userId="59380771-92f1-45b3-9189-4a3bac84a8f5" providerId="ADAL" clId="{E0290576-2FA3-4402-BEF6-62787A7D70C0}" dt="2022-11-17T21:07:25.241" v="31163" actId="14100"/>
          <ac:picMkLst>
            <pc:docMk/>
            <pc:sldMk cId="213575364" sldId="320"/>
            <ac:picMk id="4" creationId="{9289BD5D-AEDA-56B8-DD8D-9ACD7BAF2953}"/>
          </ac:picMkLst>
        </pc:picChg>
      </pc:sldChg>
      <pc:sldChg chg="addSp delSp modSp new mod addAnim delAnim modAnim modNotesTx">
        <pc:chgData name="Pierre Kohler" userId="59380771-92f1-45b3-9189-4a3bac84a8f5" providerId="ADAL" clId="{E0290576-2FA3-4402-BEF6-62787A7D70C0}" dt="2022-11-24T21:27:08.717" v="49260" actId="20577"/>
        <pc:sldMkLst>
          <pc:docMk/>
          <pc:sldMk cId="3980040570" sldId="321"/>
        </pc:sldMkLst>
        <pc:spChg chg="mod">
          <ac:chgData name="Pierre Kohler" userId="59380771-92f1-45b3-9189-4a3bac84a8f5" providerId="ADAL" clId="{E0290576-2FA3-4402-BEF6-62787A7D70C0}" dt="2022-11-22T11:05:04.962" v="40364" actId="20577"/>
          <ac:spMkLst>
            <pc:docMk/>
            <pc:sldMk cId="3980040570" sldId="321"/>
            <ac:spMk id="2" creationId="{83148FFB-6466-2D83-4096-D0972D609022}"/>
          </ac:spMkLst>
        </pc:spChg>
        <pc:spChg chg="del">
          <ac:chgData name="Pierre Kohler" userId="59380771-92f1-45b3-9189-4a3bac84a8f5" providerId="ADAL" clId="{E0290576-2FA3-4402-BEF6-62787A7D70C0}" dt="2022-11-17T20:36:23.823" v="30436"/>
          <ac:spMkLst>
            <pc:docMk/>
            <pc:sldMk cId="3980040570" sldId="321"/>
            <ac:spMk id="3" creationId="{2D1FD041-89D4-9B67-43F3-308E96940939}"/>
          </ac:spMkLst>
        </pc:spChg>
        <pc:spChg chg="add mod">
          <ac:chgData name="Pierre Kohler" userId="59380771-92f1-45b3-9189-4a3bac84a8f5" providerId="ADAL" clId="{E0290576-2FA3-4402-BEF6-62787A7D70C0}" dt="2022-11-17T20:40:13.215" v="30685" actId="14100"/>
          <ac:spMkLst>
            <pc:docMk/>
            <pc:sldMk cId="3980040570" sldId="321"/>
            <ac:spMk id="5" creationId="{EE4F3832-7421-539C-431A-A2228796B8E7}"/>
          </ac:spMkLst>
        </pc:spChg>
        <pc:spChg chg="add del mod">
          <ac:chgData name="Pierre Kohler" userId="59380771-92f1-45b3-9189-4a3bac84a8f5" providerId="ADAL" clId="{E0290576-2FA3-4402-BEF6-62787A7D70C0}" dt="2022-11-17T20:36:16.220" v="30404" actId="21"/>
          <ac:spMkLst>
            <pc:docMk/>
            <pc:sldMk cId="3980040570" sldId="321"/>
            <ac:spMk id="6" creationId="{EAC1E9C4-BFBE-EEEE-18B8-6753754D3184}"/>
          </ac:spMkLst>
        </pc:spChg>
        <pc:spChg chg="add mod">
          <ac:chgData name="Pierre Kohler" userId="59380771-92f1-45b3-9189-4a3bac84a8f5" providerId="ADAL" clId="{E0290576-2FA3-4402-BEF6-62787A7D70C0}" dt="2022-11-23T09:32:37.761" v="44659" actId="20577"/>
          <ac:spMkLst>
            <pc:docMk/>
            <pc:sldMk cId="3980040570" sldId="321"/>
            <ac:spMk id="7" creationId="{F740A697-8CF2-2496-4D17-78D14556AB6A}"/>
          </ac:spMkLst>
        </pc:spChg>
        <pc:spChg chg="add del mod">
          <ac:chgData name="Pierre Kohler" userId="59380771-92f1-45b3-9189-4a3bac84a8f5" providerId="ADAL" clId="{E0290576-2FA3-4402-BEF6-62787A7D70C0}" dt="2022-11-17T21:35:35.661" v="31487" actId="478"/>
          <ac:spMkLst>
            <pc:docMk/>
            <pc:sldMk cId="3980040570" sldId="321"/>
            <ac:spMk id="8" creationId="{33908659-8C63-3A37-4150-C9C410B0BB85}"/>
          </ac:spMkLst>
        </pc:spChg>
        <pc:spChg chg="add mod">
          <ac:chgData name="Pierre Kohler" userId="59380771-92f1-45b3-9189-4a3bac84a8f5" providerId="ADAL" clId="{E0290576-2FA3-4402-BEF6-62787A7D70C0}" dt="2022-11-17T21:34:48.409" v="31479" actId="14100"/>
          <ac:spMkLst>
            <pc:docMk/>
            <pc:sldMk cId="3980040570" sldId="321"/>
            <ac:spMk id="9" creationId="{A48A527B-F818-FE7E-2095-023470A21AD3}"/>
          </ac:spMkLst>
        </pc:spChg>
        <pc:spChg chg="add mod">
          <ac:chgData name="Pierre Kohler" userId="59380771-92f1-45b3-9189-4a3bac84a8f5" providerId="ADAL" clId="{E0290576-2FA3-4402-BEF6-62787A7D70C0}" dt="2022-11-17T21:35:01.448" v="31482" actId="14100"/>
          <ac:spMkLst>
            <pc:docMk/>
            <pc:sldMk cId="3980040570" sldId="321"/>
            <ac:spMk id="10" creationId="{347467CC-70DA-CD90-6EC4-6BD35F077027}"/>
          </ac:spMkLst>
        </pc:spChg>
        <pc:spChg chg="add mod">
          <ac:chgData name="Pierre Kohler" userId="59380771-92f1-45b3-9189-4a3bac84a8f5" providerId="ADAL" clId="{E0290576-2FA3-4402-BEF6-62787A7D70C0}" dt="2022-11-17T21:35:10.820" v="31484" actId="1076"/>
          <ac:spMkLst>
            <pc:docMk/>
            <pc:sldMk cId="3980040570" sldId="321"/>
            <ac:spMk id="11" creationId="{3F5F589C-0E00-2E4F-237E-D335DA706432}"/>
          </ac:spMkLst>
        </pc:spChg>
        <pc:picChg chg="add mod">
          <ac:chgData name="Pierre Kohler" userId="59380771-92f1-45b3-9189-4a3bac84a8f5" providerId="ADAL" clId="{E0290576-2FA3-4402-BEF6-62787A7D70C0}" dt="2022-11-17T21:32:03.911" v="31473" actId="1076"/>
          <ac:picMkLst>
            <pc:docMk/>
            <pc:sldMk cId="3980040570" sldId="321"/>
            <ac:picMk id="4" creationId="{AE67C6DD-448E-280F-D97A-EE816248823F}"/>
          </ac:picMkLst>
        </pc:picChg>
      </pc:sldChg>
      <pc:sldChg chg="modSp add del mod">
        <pc:chgData name="Pierre Kohler" userId="59380771-92f1-45b3-9189-4a3bac84a8f5" providerId="ADAL" clId="{E0290576-2FA3-4402-BEF6-62787A7D70C0}" dt="2022-11-16T09:02:29.268" v="20951" actId="47"/>
        <pc:sldMkLst>
          <pc:docMk/>
          <pc:sldMk cId="1311156810" sldId="322"/>
        </pc:sldMkLst>
        <pc:spChg chg="mod">
          <ac:chgData name="Pierre Kohler" userId="59380771-92f1-45b3-9189-4a3bac84a8f5" providerId="ADAL" clId="{E0290576-2FA3-4402-BEF6-62787A7D70C0}" dt="2022-11-15T15:44:37.790" v="17980" actId="11"/>
          <ac:spMkLst>
            <pc:docMk/>
            <pc:sldMk cId="1311156810" sldId="322"/>
            <ac:spMk id="241" creationId="{00000000-0000-0000-0000-000000000000}"/>
          </ac:spMkLst>
        </pc:spChg>
      </pc:sldChg>
      <pc:sldChg chg="modSp new del mod">
        <pc:chgData name="Pierre Kohler" userId="59380771-92f1-45b3-9189-4a3bac84a8f5" providerId="ADAL" clId="{E0290576-2FA3-4402-BEF6-62787A7D70C0}" dt="2022-11-16T08:52:13.942" v="20813" actId="47"/>
        <pc:sldMkLst>
          <pc:docMk/>
          <pc:sldMk cId="1819615558" sldId="323"/>
        </pc:sldMkLst>
        <pc:spChg chg="mod">
          <ac:chgData name="Pierre Kohler" userId="59380771-92f1-45b3-9189-4a3bac84a8f5" providerId="ADAL" clId="{E0290576-2FA3-4402-BEF6-62787A7D70C0}" dt="2022-11-16T08:45:10.930" v="20562" actId="113"/>
          <ac:spMkLst>
            <pc:docMk/>
            <pc:sldMk cId="1819615558" sldId="323"/>
            <ac:spMk id="3" creationId="{83D66E97-90E2-9C72-9B8E-0450E3CCF4B0}"/>
          </ac:spMkLst>
        </pc:spChg>
      </pc:sldChg>
      <pc:sldChg chg="delSp modSp add del mod">
        <pc:chgData name="Pierre Kohler" userId="59380771-92f1-45b3-9189-4a3bac84a8f5" providerId="ADAL" clId="{E0290576-2FA3-4402-BEF6-62787A7D70C0}" dt="2022-11-16T09:03:41.961" v="20966" actId="47"/>
        <pc:sldMkLst>
          <pc:docMk/>
          <pc:sldMk cId="2702391982" sldId="324"/>
        </pc:sldMkLst>
        <pc:spChg chg="del">
          <ac:chgData name="Pierre Kohler" userId="59380771-92f1-45b3-9189-4a3bac84a8f5" providerId="ADAL" clId="{E0290576-2FA3-4402-BEF6-62787A7D70C0}" dt="2022-11-16T09:01:43.159" v="20947" actId="478"/>
          <ac:spMkLst>
            <pc:docMk/>
            <pc:sldMk cId="2702391982" sldId="324"/>
            <ac:spMk id="2" creationId="{D190DDAD-FBCE-2A7F-1DB0-B21490866840}"/>
          </ac:spMkLst>
        </pc:spChg>
        <pc:spChg chg="mod">
          <ac:chgData name="Pierre Kohler" userId="59380771-92f1-45b3-9189-4a3bac84a8f5" providerId="ADAL" clId="{E0290576-2FA3-4402-BEF6-62787A7D70C0}" dt="2022-11-16T09:01:49.788" v="20948" actId="1076"/>
          <ac:spMkLst>
            <pc:docMk/>
            <pc:sldMk cId="2702391982" sldId="324"/>
            <ac:spMk id="3" creationId="{83D66E97-90E2-9C72-9B8E-0450E3CCF4B0}"/>
          </ac:spMkLst>
        </pc:spChg>
      </pc:sldChg>
      <pc:sldChg chg="add del">
        <pc:chgData name="Pierre Kohler" userId="59380771-92f1-45b3-9189-4a3bac84a8f5" providerId="ADAL" clId="{E0290576-2FA3-4402-BEF6-62787A7D70C0}" dt="2022-11-16T09:02:23.104" v="20950" actId="47"/>
        <pc:sldMkLst>
          <pc:docMk/>
          <pc:sldMk cId="193506838" sldId="325"/>
        </pc:sldMkLst>
      </pc:sldChg>
      <pc:sldChg chg="add del">
        <pc:chgData name="Pierre Kohler" userId="59380771-92f1-45b3-9189-4a3bac84a8f5" providerId="ADAL" clId="{E0290576-2FA3-4402-BEF6-62787A7D70C0}" dt="2022-11-16T08:52:29.316" v="20814" actId="47"/>
        <pc:sldMkLst>
          <pc:docMk/>
          <pc:sldMk cId="2553732179" sldId="325"/>
        </pc:sldMkLst>
      </pc:sldChg>
      <pc:sldChg chg="modSp add del mod modClrScheme modAnim chgLayout">
        <pc:chgData name="Pierre Kohler" userId="59380771-92f1-45b3-9189-4a3bac84a8f5" providerId="ADAL" clId="{E0290576-2FA3-4402-BEF6-62787A7D70C0}" dt="2022-11-22T11:14:05.890" v="40459" actId="47"/>
        <pc:sldMkLst>
          <pc:docMk/>
          <pc:sldMk cId="1403729305" sldId="326"/>
        </pc:sldMkLst>
        <pc:spChg chg="mod ord">
          <ac:chgData name="Pierre Kohler" userId="59380771-92f1-45b3-9189-4a3bac84a8f5" providerId="ADAL" clId="{E0290576-2FA3-4402-BEF6-62787A7D70C0}" dt="2022-11-17T20:48:22.184" v="30740" actId="20577"/>
          <ac:spMkLst>
            <pc:docMk/>
            <pc:sldMk cId="1403729305" sldId="326"/>
            <ac:spMk id="2" creationId="{1142EBD4-A820-2C2F-1D0E-C0666F33F2B9}"/>
          </ac:spMkLst>
        </pc:spChg>
        <pc:spChg chg="mod ord">
          <ac:chgData name="Pierre Kohler" userId="59380771-92f1-45b3-9189-4a3bac84a8f5" providerId="ADAL" clId="{E0290576-2FA3-4402-BEF6-62787A7D70C0}" dt="2022-11-17T20:48:09.263" v="30721" actId="1036"/>
          <ac:spMkLst>
            <pc:docMk/>
            <pc:sldMk cId="1403729305" sldId="326"/>
            <ac:spMk id="3" creationId="{83D66E97-90E2-9C72-9B8E-0450E3CCF4B0}"/>
          </ac:spMkLst>
        </pc:spChg>
      </pc:sldChg>
      <pc:sldChg chg="addSp modSp add del mod chgLayout">
        <pc:chgData name="Pierre Kohler" userId="59380771-92f1-45b3-9189-4a3bac84a8f5" providerId="ADAL" clId="{E0290576-2FA3-4402-BEF6-62787A7D70C0}" dt="2022-11-17T08:56:10.663" v="21378" actId="2696"/>
        <pc:sldMkLst>
          <pc:docMk/>
          <pc:sldMk cId="1537725539" sldId="326"/>
        </pc:sldMkLst>
        <pc:spChg chg="add mod ord">
          <ac:chgData name="Pierre Kohler" userId="59380771-92f1-45b3-9189-4a3bac84a8f5" providerId="ADAL" clId="{E0290576-2FA3-4402-BEF6-62787A7D70C0}" dt="2022-11-17T08:53:15.658" v="21341" actId="1076"/>
          <ac:spMkLst>
            <pc:docMk/>
            <pc:sldMk cId="1537725539" sldId="326"/>
            <ac:spMk id="2" creationId="{1142EBD4-A820-2C2F-1D0E-C0666F33F2B9}"/>
          </ac:spMkLst>
        </pc:spChg>
        <pc:spChg chg="mod ord">
          <ac:chgData name="Pierre Kohler" userId="59380771-92f1-45b3-9189-4a3bac84a8f5" providerId="ADAL" clId="{E0290576-2FA3-4402-BEF6-62787A7D70C0}" dt="2022-11-17T08:53:40.577" v="21355" actId="1036"/>
          <ac:spMkLst>
            <pc:docMk/>
            <pc:sldMk cId="1537725539" sldId="326"/>
            <ac:spMk id="3" creationId="{83D66E97-90E2-9C72-9B8E-0450E3CCF4B0}"/>
          </ac:spMkLst>
        </pc:spChg>
      </pc:sldChg>
      <pc:sldChg chg="modSp add del mod">
        <pc:chgData name="Pierre Kohler" userId="59380771-92f1-45b3-9189-4a3bac84a8f5" providerId="ADAL" clId="{E0290576-2FA3-4402-BEF6-62787A7D70C0}" dt="2022-11-17T08:55:59.247" v="21377" actId="47"/>
        <pc:sldMkLst>
          <pc:docMk/>
          <pc:sldMk cId="3827010052" sldId="327"/>
        </pc:sldMkLst>
        <pc:spChg chg="mod">
          <ac:chgData name="Pierre Kohler" userId="59380771-92f1-45b3-9189-4a3bac84a8f5" providerId="ADAL" clId="{E0290576-2FA3-4402-BEF6-62787A7D70C0}" dt="2022-11-16T09:04:15.950" v="20968" actId="207"/>
          <ac:spMkLst>
            <pc:docMk/>
            <pc:sldMk cId="3827010052" sldId="327"/>
            <ac:spMk id="3" creationId="{83D66E97-90E2-9C72-9B8E-0450E3CCF4B0}"/>
          </ac:spMkLst>
        </pc:spChg>
      </pc:sldChg>
      <pc:sldChg chg="modSp add del mod">
        <pc:chgData name="Pierre Kohler" userId="59380771-92f1-45b3-9189-4a3bac84a8f5" providerId="ADAL" clId="{E0290576-2FA3-4402-BEF6-62787A7D70C0}" dt="2022-11-17T08:55:59.247" v="21377" actId="47"/>
        <pc:sldMkLst>
          <pc:docMk/>
          <pc:sldMk cId="3310392633" sldId="328"/>
        </pc:sldMkLst>
        <pc:spChg chg="mod">
          <ac:chgData name="Pierre Kohler" userId="59380771-92f1-45b3-9189-4a3bac84a8f5" providerId="ADAL" clId="{E0290576-2FA3-4402-BEF6-62787A7D70C0}" dt="2022-11-16T09:05:00.999" v="20973" actId="207"/>
          <ac:spMkLst>
            <pc:docMk/>
            <pc:sldMk cId="3310392633" sldId="328"/>
            <ac:spMk id="3" creationId="{83D66E97-90E2-9C72-9B8E-0450E3CCF4B0}"/>
          </ac:spMkLst>
        </pc:spChg>
      </pc:sldChg>
      <pc:sldChg chg="modSp add del mod">
        <pc:chgData name="Pierre Kohler" userId="59380771-92f1-45b3-9189-4a3bac84a8f5" providerId="ADAL" clId="{E0290576-2FA3-4402-BEF6-62787A7D70C0}" dt="2022-11-17T08:55:59.247" v="21377" actId="47"/>
        <pc:sldMkLst>
          <pc:docMk/>
          <pc:sldMk cId="2622821582" sldId="329"/>
        </pc:sldMkLst>
        <pc:spChg chg="mod">
          <ac:chgData name="Pierre Kohler" userId="59380771-92f1-45b3-9189-4a3bac84a8f5" providerId="ADAL" clId="{E0290576-2FA3-4402-BEF6-62787A7D70C0}" dt="2022-11-16T09:05:52.930" v="20993" actId="207"/>
          <ac:spMkLst>
            <pc:docMk/>
            <pc:sldMk cId="2622821582" sldId="329"/>
            <ac:spMk id="3" creationId="{83D66E97-90E2-9C72-9B8E-0450E3CCF4B0}"/>
          </ac:spMkLst>
        </pc:spChg>
      </pc:sldChg>
      <pc:sldChg chg="modSp add del mod">
        <pc:chgData name="Pierre Kohler" userId="59380771-92f1-45b3-9189-4a3bac84a8f5" providerId="ADAL" clId="{E0290576-2FA3-4402-BEF6-62787A7D70C0}" dt="2022-11-17T08:55:59.247" v="21377" actId="47"/>
        <pc:sldMkLst>
          <pc:docMk/>
          <pc:sldMk cId="194370653" sldId="330"/>
        </pc:sldMkLst>
        <pc:spChg chg="mod">
          <ac:chgData name="Pierre Kohler" userId="59380771-92f1-45b3-9189-4a3bac84a8f5" providerId="ADAL" clId="{E0290576-2FA3-4402-BEF6-62787A7D70C0}" dt="2022-11-16T09:06:04.687" v="20994" actId="207"/>
          <ac:spMkLst>
            <pc:docMk/>
            <pc:sldMk cId="194370653" sldId="330"/>
            <ac:spMk id="3" creationId="{83D66E97-90E2-9C72-9B8E-0450E3CCF4B0}"/>
          </ac:spMkLst>
        </pc:spChg>
      </pc:sldChg>
      <pc:sldChg chg="add del">
        <pc:chgData name="Pierre Kohler" userId="59380771-92f1-45b3-9189-4a3bac84a8f5" providerId="ADAL" clId="{E0290576-2FA3-4402-BEF6-62787A7D70C0}" dt="2022-11-17T08:55:52.263" v="21376" actId="47"/>
        <pc:sldMkLst>
          <pc:docMk/>
          <pc:sldMk cId="332829727" sldId="331"/>
        </pc:sldMkLst>
      </pc:sldChg>
      <pc:sldChg chg="add del">
        <pc:chgData name="Pierre Kohler" userId="59380771-92f1-45b3-9189-4a3bac84a8f5" providerId="ADAL" clId="{E0290576-2FA3-4402-BEF6-62787A7D70C0}" dt="2022-11-17T08:55:46.710" v="21375" actId="47"/>
        <pc:sldMkLst>
          <pc:docMk/>
          <pc:sldMk cId="3355174692" sldId="332"/>
        </pc:sldMkLst>
      </pc:sldChg>
      <pc:sldChg chg="modSp add del mod">
        <pc:chgData name="Pierre Kohler" userId="59380771-92f1-45b3-9189-4a3bac84a8f5" providerId="ADAL" clId="{E0290576-2FA3-4402-BEF6-62787A7D70C0}" dt="2022-11-17T08:56:29.677" v="21382" actId="2696"/>
        <pc:sldMkLst>
          <pc:docMk/>
          <pc:sldMk cId="2030718533" sldId="333"/>
        </pc:sldMkLst>
        <pc:spChg chg="mod">
          <ac:chgData name="Pierre Kohler" userId="59380771-92f1-45b3-9189-4a3bac84a8f5" providerId="ADAL" clId="{E0290576-2FA3-4402-BEF6-62787A7D70C0}" dt="2022-11-17T08:54:36.841" v="21366" actId="20577"/>
          <ac:spMkLst>
            <pc:docMk/>
            <pc:sldMk cId="2030718533" sldId="333"/>
            <ac:spMk id="2" creationId="{1142EBD4-A820-2C2F-1D0E-C0666F33F2B9}"/>
          </ac:spMkLst>
        </pc:spChg>
        <pc:spChg chg="mod">
          <ac:chgData name="Pierre Kohler" userId="59380771-92f1-45b3-9189-4a3bac84a8f5" providerId="ADAL" clId="{E0290576-2FA3-4402-BEF6-62787A7D70C0}" dt="2022-11-17T08:55:12.612" v="21374" actId="20577"/>
          <ac:spMkLst>
            <pc:docMk/>
            <pc:sldMk cId="2030718533" sldId="333"/>
            <ac:spMk id="3" creationId="{83D66E97-90E2-9C72-9B8E-0450E3CCF4B0}"/>
          </ac:spMkLst>
        </pc:spChg>
      </pc:sldChg>
      <pc:sldChg chg="modSp add mod ord modClrScheme modAnim chgLayout modNotesTx">
        <pc:chgData name="Pierre Kohler" userId="59380771-92f1-45b3-9189-4a3bac84a8f5" providerId="ADAL" clId="{E0290576-2FA3-4402-BEF6-62787A7D70C0}" dt="2022-11-24T18:52:15.607" v="45699"/>
        <pc:sldMkLst>
          <pc:docMk/>
          <pc:sldMk cId="3381103172" sldId="333"/>
        </pc:sldMkLst>
        <pc:spChg chg="mod ord">
          <ac:chgData name="Pierre Kohler" userId="59380771-92f1-45b3-9189-4a3bac84a8f5" providerId="ADAL" clId="{E0290576-2FA3-4402-BEF6-62787A7D70C0}" dt="2022-11-17T20:48:34.154" v="30759" actId="20577"/>
          <ac:spMkLst>
            <pc:docMk/>
            <pc:sldMk cId="3381103172" sldId="333"/>
            <ac:spMk id="2" creationId="{1142EBD4-A820-2C2F-1D0E-C0666F33F2B9}"/>
          </ac:spMkLst>
        </pc:spChg>
        <pc:spChg chg="mod ord">
          <ac:chgData name="Pierre Kohler" userId="59380771-92f1-45b3-9189-4a3bac84a8f5" providerId="ADAL" clId="{E0290576-2FA3-4402-BEF6-62787A7D70C0}" dt="2022-11-22T08:29:46.129" v="36831" actId="20577"/>
          <ac:spMkLst>
            <pc:docMk/>
            <pc:sldMk cId="3381103172" sldId="333"/>
            <ac:spMk id="3" creationId="{83D66E97-90E2-9C72-9B8E-0450E3CCF4B0}"/>
          </ac:spMkLst>
        </pc:spChg>
      </pc:sldChg>
      <pc:sldChg chg="addSp delSp modSp new mod ord modAnim modNotesTx">
        <pc:chgData name="Pierre Kohler" userId="59380771-92f1-45b3-9189-4a3bac84a8f5" providerId="ADAL" clId="{E0290576-2FA3-4402-BEF6-62787A7D70C0}" dt="2022-11-24T21:28:56.185" v="49314" actId="20577"/>
        <pc:sldMkLst>
          <pc:docMk/>
          <pc:sldMk cId="313696646" sldId="334"/>
        </pc:sldMkLst>
        <pc:spChg chg="mod">
          <ac:chgData name="Pierre Kohler" userId="59380771-92f1-45b3-9189-4a3bac84a8f5" providerId="ADAL" clId="{E0290576-2FA3-4402-BEF6-62787A7D70C0}" dt="2022-11-24T18:54:07.044" v="45785" actId="20577"/>
          <ac:spMkLst>
            <pc:docMk/>
            <pc:sldMk cId="313696646" sldId="334"/>
            <ac:spMk id="2" creationId="{64E47EB5-67CB-FD34-3D8D-2964EA118749}"/>
          </ac:spMkLst>
        </pc:spChg>
        <pc:spChg chg="mod">
          <ac:chgData name="Pierre Kohler" userId="59380771-92f1-45b3-9189-4a3bac84a8f5" providerId="ADAL" clId="{E0290576-2FA3-4402-BEF6-62787A7D70C0}" dt="2022-11-24T21:28:56.185" v="49314" actId="20577"/>
          <ac:spMkLst>
            <pc:docMk/>
            <pc:sldMk cId="313696646" sldId="334"/>
            <ac:spMk id="3" creationId="{8CF33677-9227-7927-106E-FB817C4A14E7}"/>
          </ac:spMkLst>
        </pc:spChg>
        <pc:spChg chg="add mod">
          <ac:chgData name="Pierre Kohler" userId="59380771-92f1-45b3-9189-4a3bac84a8f5" providerId="ADAL" clId="{E0290576-2FA3-4402-BEF6-62787A7D70C0}" dt="2022-11-18T10:40:00.212" v="32765" actId="1076"/>
          <ac:spMkLst>
            <pc:docMk/>
            <pc:sldMk cId="313696646" sldId="334"/>
            <ac:spMk id="6" creationId="{6914F7B5-E30E-EE96-8C08-9F85565AE44F}"/>
          </ac:spMkLst>
        </pc:spChg>
        <pc:graphicFrameChg chg="add del mod modGraphic">
          <ac:chgData name="Pierre Kohler" userId="59380771-92f1-45b3-9189-4a3bac84a8f5" providerId="ADAL" clId="{E0290576-2FA3-4402-BEF6-62787A7D70C0}" dt="2022-11-17T20:34:01.333" v="30364" actId="478"/>
          <ac:graphicFrameMkLst>
            <pc:docMk/>
            <pc:sldMk cId="313696646" sldId="334"/>
            <ac:graphicFrameMk id="5" creationId="{CEF11610-A5FB-A20D-CB5A-98E1575769C9}"/>
          </ac:graphicFrameMkLst>
        </pc:graphicFrameChg>
        <pc:picChg chg="add del mod">
          <ac:chgData name="Pierre Kohler" userId="59380771-92f1-45b3-9189-4a3bac84a8f5" providerId="ADAL" clId="{E0290576-2FA3-4402-BEF6-62787A7D70C0}" dt="2022-11-17T21:11:28.394" v="31218" actId="478"/>
          <ac:picMkLst>
            <pc:docMk/>
            <pc:sldMk cId="313696646" sldId="334"/>
            <ac:picMk id="7" creationId="{A7B2A02B-092A-C974-D5E0-29D41B3CE8E5}"/>
          </ac:picMkLst>
        </pc:picChg>
      </pc:sldChg>
      <pc:sldChg chg="addSp modSp new del mod">
        <pc:chgData name="Pierre Kohler" userId="59380771-92f1-45b3-9189-4a3bac84a8f5" providerId="ADAL" clId="{E0290576-2FA3-4402-BEF6-62787A7D70C0}" dt="2022-11-18T10:37:37.775" v="32751" actId="47"/>
        <pc:sldMkLst>
          <pc:docMk/>
          <pc:sldMk cId="1651339409" sldId="335"/>
        </pc:sldMkLst>
        <pc:spChg chg="mod">
          <ac:chgData name="Pierre Kohler" userId="59380771-92f1-45b3-9189-4a3bac84a8f5" providerId="ADAL" clId="{E0290576-2FA3-4402-BEF6-62787A7D70C0}" dt="2022-11-17T21:12:45.983" v="31266" actId="20577"/>
          <ac:spMkLst>
            <pc:docMk/>
            <pc:sldMk cId="1651339409" sldId="335"/>
            <ac:spMk id="2" creationId="{E57553E9-F28B-6ADD-AA84-AC4760EF5835}"/>
          </ac:spMkLst>
        </pc:spChg>
        <pc:spChg chg="mod">
          <ac:chgData name="Pierre Kohler" userId="59380771-92f1-45b3-9189-4a3bac84a8f5" providerId="ADAL" clId="{E0290576-2FA3-4402-BEF6-62787A7D70C0}" dt="2022-11-17T20:57:14.659" v="30980" actId="20577"/>
          <ac:spMkLst>
            <pc:docMk/>
            <pc:sldMk cId="1651339409" sldId="335"/>
            <ac:spMk id="3" creationId="{BDB45C07-5025-8F97-FC35-B89F837903DA}"/>
          </ac:spMkLst>
        </pc:spChg>
        <pc:spChg chg="add mod">
          <ac:chgData name="Pierre Kohler" userId="59380771-92f1-45b3-9189-4a3bac84a8f5" providerId="ADAL" clId="{E0290576-2FA3-4402-BEF6-62787A7D70C0}" dt="2022-11-17T20:57:36.200" v="30981"/>
          <ac:spMkLst>
            <pc:docMk/>
            <pc:sldMk cId="1651339409" sldId="335"/>
            <ac:spMk id="4" creationId="{65211B48-5CC3-B90D-08B3-4FC201A3CD17}"/>
          </ac:spMkLst>
        </pc:spChg>
      </pc:sldChg>
      <pc:sldChg chg="addSp modSp new mod modAnim modNotesTx">
        <pc:chgData name="Pierre Kohler" userId="59380771-92f1-45b3-9189-4a3bac84a8f5" providerId="ADAL" clId="{E0290576-2FA3-4402-BEF6-62787A7D70C0}" dt="2022-11-24T20:41:11.581" v="48710" actId="20577"/>
        <pc:sldMkLst>
          <pc:docMk/>
          <pc:sldMk cId="1177003662" sldId="336"/>
        </pc:sldMkLst>
        <pc:spChg chg="mod">
          <ac:chgData name="Pierre Kohler" userId="59380771-92f1-45b3-9189-4a3bac84a8f5" providerId="ADAL" clId="{E0290576-2FA3-4402-BEF6-62787A7D70C0}" dt="2022-11-17T21:26:11.807" v="31444" actId="20577"/>
          <ac:spMkLst>
            <pc:docMk/>
            <pc:sldMk cId="1177003662" sldId="336"/>
            <ac:spMk id="2" creationId="{42900F9C-15A0-36F5-546C-6EB7A3D4491D}"/>
          </ac:spMkLst>
        </pc:spChg>
        <pc:spChg chg="mod">
          <ac:chgData name="Pierre Kohler" userId="59380771-92f1-45b3-9189-4a3bac84a8f5" providerId="ADAL" clId="{E0290576-2FA3-4402-BEF6-62787A7D70C0}" dt="2022-11-23T09:56:17.425" v="44890" actId="20577"/>
          <ac:spMkLst>
            <pc:docMk/>
            <pc:sldMk cId="1177003662" sldId="336"/>
            <ac:spMk id="3" creationId="{8A3DDBBD-BC83-ADE6-1F48-BA4F89877E8B}"/>
          </ac:spMkLst>
        </pc:spChg>
        <pc:spChg chg="add mod">
          <ac:chgData name="Pierre Kohler" userId="59380771-92f1-45b3-9189-4a3bac84a8f5" providerId="ADAL" clId="{E0290576-2FA3-4402-BEF6-62787A7D70C0}" dt="2022-11-18T10:39:45.020" v="32764" actId="207"/>
          <ac:spMkLst>
            <pc:docMk/>
            <pc:sldMk cId="1177003662" sldId="336"/>
            <ac:spMk id="4" creationId="{FC0C0E5C-F72C-4BB0-9986-3B768287A208}"/>
          </ac:spMkLst>
        </pc:spChg>
        <pc:picChg chg="add mod">
          <ac:chgData name="Pierre Kohler" userId="59380771-92f1-45b3-9189-4a3bac84a8f5" providerId="ADAL" clId="{E0290576-2FA3-4402-BEF6-62787A7D70C0}" dt="2022-11-23T09:22:17.366" v="44341" actId="1076"/>
          <ac:picMkLst>
            <pc:docMk/>
            <pc:sldMk cId="1177003662" sldId="336"/>
            <ac:picMk id="5" creationId="{6D43938C-70AE-2F04-D7A5-45216DF03AC6}"/>
          </ac:picMkLst>
        </pc:picChg>
      </pc:sldChg>
      <pc:sldChg chg="addSp delSp modSp new mod setBg modNotesTx">
        <pc:chgData name="Pierre Kohler" userId="59380771-92f1-45b3-9189-4a3bac84a8f5" providerId="ADAL" clId="{E0290576-2FA3-4402-BEF6-62787A7D70C0}" dt="2022-11-24T21:37:24.029" v="49464" actId="20577"/>
        <pc:sldMkLst>
          <pc:docMk/>
          <pc:sldMk cId="3849886819" sldId="337"/>
        </pc:sldMkLst>
        <pc:spChg chg="mod">
          <ac:chgData name="Pierre Kohler" userId="59380771-92f1-45b3-9189-4a3bac84a8f5" providerId="ADAL" clId="{E0290576-2FA3-4402-BEF6-62787A7D70C0}" dt="2022-11-18T07:56:55.131" v="31813" actId="1037"/>
          <ac:spMkLst>
            <pc:docMk/>
            <pc:sldMk cId="3849886819" sldId="337"/>
            <ac:spMk id="2" creationId="{550AE4EA-10D9-69BD-F5B7-C901E7F57598}"/>
          </ac:spMkLst>
        </pc:spChg>
        <pc:spChg chg="del mod">
          <ac:chgData name="Pierre Kohler" userId="59380771-92f1-45b3-9189-4a3bac84a8f5" providerId="ADAL" clId="{E0290576-2FA3-4402-BEF6-62787A7D70C0}" dt="2022-11-18T07:54:34.958" v="31764" actId="478"/>
          <ac:spMkLst>
            <pc:docMk/>
            <pc:sldMk cId="3849886819" sldId="337"/>
            <ac:spMk id="3" creationId="{0D428E6D-C936-FF6F-4EAB-568142C8296D}"/>
          </ac:spMkLst>
        </pc:spChg>
        <pc:spChg chg="add mod">
          <ac:chgData name="Pierre Kohler" userId="59380771-92f1-45b3-9189-4a3bac84a8f5" providerId="ADAL" clId="{E0290576-2FA3-4402-BEF6-62787A7D70C0}" dt="2022-11-18T07:57:02.896" v="31847" actId="1037"/>
          <ac:spMkLst>
            <pc:docMk/>
            <pc:sldMk cId="3849886819" sldId="337"/>
            <ac:spMk id="18" creationId="{536599D0-7C70-03A4-0F42-F41152B84112}"/>
          </ac:spMkLst>
        </pc:spChg>
        <pc:picChg chg="add mod">
          <ac:chgData name="Pierre Kohler" userId="59380771-92f1-45b3-9189-4a3bac84a8f5" providerId="ADAL" clId="{E0290576-2FA3-4402-BEF6-62787A7D70C0}" dt="2022-11-18T07:57:07.648" v="31849" actId="1076"/>
          <ac:picMkLst>
            <pc:docMk/>
            <pc:sldMk cId="3849886819" sldId="337"/>
            <ac:picMk id="5" creationId="{20461956-0869-E952-EFAF-8B5BFA74CEBA}"/>
          </ac:picMkLst>
        </pc:picChg>
        <pc:picChg chg="add mod">
          <ac:chgData name="Pierre Kohler" userId="59380771-92f1-45b3-9189-4a3bac84a8f5" providerId="ADAL" clId="{E0290576-2FA3-4402-BEF6-62787A7D70C0}" dt="2022-11-18T07:57:11.378" v="31850" actId="1076"/>
          <ac:picMkLst>
            <pc:docMk/>
            <pc:sldMk cId="3849886819" sldId="337"/>
            <ac:picMk id="7" creationId="{E04FF5B9-478E-8A2D-B43A-F8E9D97B105F}"/>
          </ac:picMkLst>
        </pc:picChg>
        <pc:picChg chg="add mod">
          <ac:chgData name="Pierre Kohler" userId="59380771-92f1-45b3-9189-4a3bac84a8f5" providerId="ADAL" clId="{E0290576-2FA3-4402-BEF6-62787A7D70C0}" dt="2022-11-18T08:03:05.794" v="31868" actId="1076"/>
          <ac:picMkLst>
            <pc:docMk/>
            <pc:sldMk cId="3849886819" sldId="337"/>
            <ac:picMk id="9" creationId="{BA28B386-F7A0-72F1-D566-C42B7279FC0B}"/>
          </ac:picMkLst>
        </pc:picChg>
        <pc:picChg chg="add mod">
          <ac:chgData name="Pierre Kohler" userId="59380771-92f1-45b3-9189-4a3bac84a8f5" providerId="ADAL" clId="{E0290576-2FA3-4402-BEF6-62787A7D70C0}" dt="2022-11-18T08:03:12.484" v="31870" actId="1076"/>
          <ac:picMkLst>
            <pc:docMk/>
            <pc:sldMk cId="3849886819" sldId="337"/>
            <ac:picMk id="11" creationId="{6D0AC24A-9920-2A63-9CE9-900BF57D6B99}"/>
          </ac:picMkLst>
        </pc:picChg>
        <pc:picChg chg="add del mod">
          <ac:chgData name="Pierre Kohler" userId="59380771-92f1-45b3-9189-4a3bac84a8f5" providerId="ADAL" clId="{E0290576-2FA3-4402-BEF6-62787A7D70C0}" dt="2022-11-18T07:52:41.073" v="31736" actId="478"/>
          <ac:picMkLst>
            <pc:docMk/>
            <pc:sldMk cId="3849886819" sldId="337"/>
            <ac:picMk id="13" creationId="{24D6ABBA-E33B-FD72-A7C2-708AE0963C71}"/>
          </ac:picMkLst>
        </pc:picChg>
        <pc:picChg chg="add del">
          <ac:chgData name="Pierre Kohler" userId="59380771-92f1-45b3-9189-4a3bac84a8f5" providerId="ADAL" clId="{E0290576-2FA3-4402-BEF6-62787A7D70C0}" dt="2022-11-18T07:52:23.410" v="31732" actId="478"/>
          <ac:picMkLst>
            <pc:docMk/>
            <pc:sldMk cId="3849886819" sldId="337"/>
            <ac:picMk id="15" creationId="{89FE6A7C-35A7-8C54-9772-42A875134ED2}"/>
          </ac:picMkLst>
        </pc:picChg>
        <pc:picChg chg="add mod">
          <ac:chgData name="Pierre Kohler" userId="59380771-92f1-45b3-9189-4a3bac84a8f5" providerId="ADAL" clId="{E0290576-2FA3-4402-BEF6-62787A7D70C0}" dt="2022-11-18T08:03:08.969" v="31869" actId="1076"/>
          <ac:picMkLst>
            <pc:docMk/>
            <pc:sldMk cId="3849886819" sldId="337"/>
            <ac:picMk id="17" creationId="{16B3B0D8-6836-EF9D-9C24-D48F4FCC3F63}"/>
          </ac:picMkLst>
        </pc:picChg>
        <pc:picChg chg="add mod">
          <ac:chgData name="Pierre Kohler" userId="59380771-92f1-45b3-9189-4a3bac84a8f5" providerId="ADAL" clId="{E0290576-2FA3-4402-BEF6-62787A7D70C0}" dt="2022-11-18T08:04:40.406" v="31875" actId="1076"/>
          <ac:picMkLst>
            <pc:docMk/>
            <pc:sldMk cId="3849886819" sldId="337"/>
            <ac:picMk id="20" creationId="{DDDECEFE-0782-033D-D114-0CB435435E5B}"/>
          </ac:picMkLst>
        </pc:picChg>
        <pc:picChg chg="add mod">
          <ac:chgData name="Pierre Kohler" userId="59380771-92f1-45b3-9189-4a3bac84a8f5" providerId="ADAL" clId="{E0290576-2FA3-4402-BEF6-62787A7D70C0}" dt="2022-11-18T08:31:16.519" v="31905" actId="1076"/>
          <ac:picMkLst>
            <pc:docMk/>
            <pc:sldMk cId="3849886819" sldId="337"/>
            <ac:picMk id="22" creationId="{BE823AB7-A385-EDD8-B345-F01E0F804496}"/>
          </ac:picMkLst>
        </pc:picChg>
        <pc:picChg chg="add del mod">
          <ac:chgData name="Pierre Kohler" userId="59380771-92f1-45b3-9189-4a3bac84a8f5" providerId="ADAL" clId="{E0290576-2FA3-4402-BEF6-62787A7D70C0}" dt="2022-11-18T08:31:12.850" v="31904" actId="478"/>
          <ac:picMkLst>
            <pc:docMk/>
            <pc:sldMk cId="3849886819" sldId="337"/>
            <ac:picMk id="24" creationId="{3021971A-649E-1C00-557C-0EEE8440FA57}"/>
          </ac:picMkLst>
        </pc:picChg>
        <pc:picChg chg="add mod">
          <ac:chgData name="Pierre Kohler" userId="59380771-92f1-45b3-9189-4a3bac84a8f5" providerId="ADAL" clId="{E0290576-2FA3-4402-BEF6-62787A7D70C0}" dt="2022-11-18T08:05:52.249" v="31884" actId="1076"/>
          <ac:picMkLst>
            <pc:docMk/>
            <pc:sldMk cId="3849886819" sldId="337"/>
            <ac:picMk id="26" creationId="{A9DF7157-8C6E-A801-969E-994E4CF634D2}"/>
          </ac:picMkLst>
        </pc:picChg>
        <pc:picChg chg="add mod">
          <ac:chgData name="Pierre Kohler" userId="59380771-92f1-45b3-9189-4a3bac84a8f5" providerId="ADAL" clId="{E0290576-2FA3-4402-BEF6-62787A7D70C0}" dt="2022-11-18T08:08:31.794" v="31887" actId="1076"/>
          <ac:picMkLst>
            <pc:docMk/>
            <pc:sldMk cId="3849886819" sldId="337"/>
            <ac:picMk id="28" creationId="{81EF1C2C-CB84-340C-24BA-8C93824A0410}"/>
          </ac:picMkLst>
        </pc:picChg>
        <pc:picChg chg="add mod">
          <ac:chgData name="Pierre Kohler" userId="59380771-92f1-45b3-9189-4a3bac84a8f5" providerId="ADAL" clId="{E0290576-2FA3-4402-BEF6-62787A7D70C0}" dt="2022-11-18T08:10:12.033" v="31894" actId="1076"/>
          <ac:picMkLst>
            <pc:docMk/>
            <pc:sldMk cId="3849886819" sldId="337"/>
            <ac:picMk id="30" creationId="{BA93DC5D-74B8-348F-98D8-B4B8EBF2813A}"/>
          </ac:picMkLst>
        </pc:picChg>
        <pc:picChg chg="add mod">
          <ac:chgData name="Pierre Kohler" userId="59380771-92f1-45b3-9189-4a3bac84a8f5" providerId="ADAL" clId="{E0290576-2FA3-4402-BEF6-62787A7D70C0}" dt="2022-11-18T08:31:57.457" v="31909" actId="1038"/>
          <ac:picMkLst>
            <pc:docMk/>
            <pc:sldMk cId="3849886819" sldId="337"/>
            <ac:picMk id="32" creationId="{1E1EFF94-3CE7-98DF-F9CE-7731A2374AC8}"/>
          </ac:picMkLst>
        </pc:picChg>
        <pc:picChg chg="add mod">
          <ac:chgData name="Pierre Kohler" userId="59380771-92f1-45b3-9189-4a3bac84a8f5" providerId="ADAL" clId="{E0290576-2FA3-4402-BEF6-62787A7D70C0}" dt="2022-11-18T08:31:04.879" v="31903" actId="14100"/>
          <ac:picMkLst>
            <pc:docMk/>
            <pc:sldMk cId="3849886819" sldId="337"/>
            <ac:picMk id="34" creationId="{6F113EB4-AFEC-2CFA-686E-A1E8F39C50F7}"/>
          </ac:picMkLst>
        </pc:picChg>
      </pc:sldChg>
      <pc:sldChg chg="addSp modSp new mod ord modNotesTx">
        <pc:chgData name="Pierre Kohler" userId="59380771-92f1-45b3-9189-4a3bac84a8f5" providerId="ADAL" clId="{E0290576-2FA3-4402-BEF6-62787A7D70C0}" dt="2022-11-22T16:02:46.488" v="41615"/>
        <pc:sldMkLst>
          <pc:docMk/>
          <pc:sldMk cId="1073787147" sldId="338"/>
        </pc:sldMkLst>
        <pc:spChg chg="mod">
          <ac:chgData name="Pierre Kohler" userId="59380771-92f1-45b3-9189-4a3bac84a8f5" providerId="ADAL" clId="{E0290576-2FA3-4402-BEF6-62787A7D70C0}" dt="2022-11-18T13:10:10.453" v="34946" actId="20577"/>
          <ac:spMkLst>
            <pc:docMk/>
            <pc:sldMk cId="1073787147" sldId="338"/>
            <ac:spMk id="2" creationId="{88C5096D-2B05-D136-6E27-1657E5551CBC}"/>
          </ac:spMkLst>
        </pc:spChg>
        <pc:spChg chg="mod">
          <ac:chgData name="Pierre Kohler" userId="59380771-92f1-45b3-9189-4a3bac84a8f5" providerId="ADAL" clId="{E0290576-2FA3-4402-BEF6-62787A7D70C0}" dt="2022-11-22T11:43:56.461" v="41167" actId="15"/>
          <ac:spMkLst>
            <pc:docMk/>
            <pc:sldMk cId="1073787147" sldId="338"/>
            <ac:spMk id="3" creationId="{CCBAA526-B07F-A1BC-F58A-324566124569}"/>
          </ac:spMkLst>
        </pc:spChg>
        <pc:spChg chg="add mod">
          <ac:chgData name="Pierre Kohler" userId="59380771-92f1-45b3-9189-4a3bac84a8f5" providerId="ADAL" clId="{E0290576-2FA3-4402-BEF6-62787A7D70C0}" dt="2022-11-18T13:10:18.968" v="34947" actId="207"/>
          <ac:spMkLst>
            <pc:docMk/>
            <pc:sldMk cId="1073787147" sldId="338"/>
            <ac:spMk id="4" creationId="{1A5CDD26-993C-F19D-DA64-A8AFEE2C5391}"/>
          </ac:spMkLst>
        </pc:spChg>
      </pc:sldChg>
      <pc:sldChg chg="addSp delSp modSp new del">
        <pc:chgData name="Pierre Kohler" userId="59380771-92f1-45b3-9189-4a3bac84a8f5" providerId="ADAL" clId="{E0290576-2FA3-4402-BEF6-62787A7D70C0}" dt="2022-11-18T10:41:12.974" v="32769" actId="680"/>
        <pc:sldMkLst>
          <pc:docMk/>
          <pc:sldMk cId="1632984904" sldId="338"/>
        </pc:sldMkLst>
        <pc:picChg chg="add del mod">
          <ac:chgData name="Pierre Kohler" userId="59380771-92f1-45b3-9189-4a3bac84a8f5" providerId="ADAL" clId="{E0290576-2FA3-4402-BEF6-62787A7D70C0}" dt="2022-11-18T10:41:11.751" v="32768"/>
          <ac:picMkLst>
            <pc:docMk/>
            <pc:sldMk cId="1632984904" sldId="338"/>
            <ac:picMk id="4" creationId="{FA251808-1D60-673B-5708-A2E535425D3F}"/>
          </ac:picMkLst>
        </pc:picChg>
      </pc:sldChg>
      <pc:sldChg chg="addSp modSp add mod modNotesTx">
        <pc:chgData name="Pierre Kohler" userId="59380771-92f1-45b3-9189-4a3bac84a8f5" providerId="ADAL" clId="{E0290576-2FA3-4402-BEF6-62787A7D70C0}" dt="2022-11-24T20:41:48.226" v="48712" actId="20577"/>
        <pc:sldMkLst>
          <pc:docMk/>
          <pc:sldMk cId="2298645013" sldId="339"/>
        </pc:sldMkLst>
        <pc:spChg chg="add mod">
          <ac:chgData name="Pierre Kohler" userId="59380771-92f1-45b3-9189-4a3bac84a8f5" providerId="ADAL" clId="{E0290576-2FA3-4402-BEF6-62787A7D70C0}" dt="2022-11-23T09:59:04.574" v="44937" actId="20577"/>
          <ac:spMkLst>
            <pc:docMk/>
            <pc:sldMk cId="2298645013" sldId="339"/>
            <ac:spMk id="2" creationId="{4279E8C0-4496-409F-A8D9-E4D692FFD56F}"/>
          </ac:spMkLst>
        </pc:spChg>
        <pc:spChg chg="add mod">
          <ac:chgData name="Pierre Kohler" userId="59380771-92f1-45b3-9189-4a3bac84a8f5" providerId="ADAL" clId="{E0290576-2FA3-4402-BEF6-62787A7D70C0}" dt="2022-11-22T11:38:06.735" v="41101" actId="20577"/>
          <ac:spMkLst>
            <pc:docMk/>
            <pc:sldMk cId="2298645013" sldId="339"/>
            <ac:spMk id="3" creationId="{3EC8CF9E-2CF4-1DF7-112E-23B54D5210B2}"/>
          </ac:spMkLst>
        </pc:spChg>
        <pc:spChg chg="mod">
          <ac:chgData name="Pierre Kohler" userId="59380771-92f1-45b3-9189-4a3bac84a8f5" providerId="ADAL" clId="{E0290576-2FA3-4402-BEF6-62787A7D70C0}" dt="2022-11-22T11:08:51.913" v="40423" actId="14100"/>
          <ac:spMkLst>
            <pc:docMk/>
            <pc:sldMk cId="2298645013" sldId="339"/>
            <ac:spMk id="284" creationId="{00000000-0000-0000-0000-000000000000}"/>
          </ac:spMkLst>
        </pc:spChg>
        <pc:spChg chg="mod">
          <ac:chgData name="Pierre Kohler" userId="59380771-92f1-45b3-9189-4a3bac84a8f5" providerId="ADAL" clId="{E0290576-2FA3-4402-BEF6-62787A7D70C0}" dt="2022-11-18T13:17:01.856" v="35283" actId="6549"/>
          <ac:spMkLst>
            <pc:docMk/>
            <pc:sldMk cId="2298645013" sldId="339"/>
            <ac:spMk id="285" creationId="{00000000-0000-0000-0000-000000000000}"/>
          </ac:spMkLst>
        </pc:spChg>
        <pc:spChg chg="mod">
          <ac:chgData name="Pierre Kohler" userId="59380771-92f1-45b3-9189-4a3bac84a8f5" providerId="ADAL" clId="{E0290576-2FA3-4402-BEF6-62787A7D70C0}" dt="2022-11-18T13:17:50.054" v="35347" actId="1036"/>
          <ac:spMkLst>
            <pc:docMk/>
            <pc:sldMk cId="2298645013" sldId="339"/>
            <ac:spMk id="286" creationId="{00000000-0000-0000-0000-000000000000}"/>
          </ac:spMkLst>
        </pc:spChg>
        <pc:spChg chg="mod">
          <ac:chgData name="Pierre Kohler" userId="59380771-92f1-45b3-9189-4a3bac84a8f5" providerId="ADAL" clId="{E0290576-2FA3-4402-BEF6-62787A7D70C0}" dt="2022-11-18T13:18:59.436" v="35514" actId="1076"/>
          <ac:spMkLst>
            <pc:docMk/>
            <pc:sldMk cId="2298645013" sldId="339"/>
            <ac:spMk id="287" creationId="{00000000-0000-0000-0000-000000000000}"/>
          </ac:spMkLst>
        </pc:spChg>
        <pc:spChg chg="mod">
          <ac:chgData name="Pierre Kohler" userId="59380771-92f1-45b3-9189-4a3bac84a8f5" providerId="ADAL" clId="{E0290576-2FA3-4402-BEF6-62787A7D70C0}" dt="2022-11-18T13:18:24.577" v="35459" actId="6549"/>
          <ac:spMkLst>
            <pc:docMk/>
            <pc:sldMk cId="2298645013" sldId="339"/>
            <ac:spMk id="288" creationId="{00000000-0000-0000-0000-000000000000}"/>
          </ac:spMkLst>
        </pc:spChg>
        <pc:spChg chg="mod">
          <ac:chgData name="Pierre Kohler" userId="59380771-92f1-45b3-9189-4a3bac84a8f5" providerId="ADAL" clId="{E0290576-2FA3-4402-BEF6-62787A7D70C0}" dt="2022-11-23T09:59:48.430" v="44958" actId="1076"/>
          <ac:spMkLst>
            <pc:docMk/>
            <pc:sldMk cId="2298645013" sldId="339"/>
            <ac:spMk id="289" creationId="{00000000-0000-0000-0000-000000000000}"/>
          </ac:spMkLst>
        </pc:spChg>
        <pc:spChg chg="mod">
          <ac:chgData name="Pierre Kohler" userId="59380771-92f1-45b3-9189-4a3bac84a8f5" providerId="ADAL" clId="{E0290576-2FA3-4402-BEF6-62787A7D70C0}" dt="2022-11-24T15:04:35.580" v="45390" actId="1076"/>
          <ac:spMkLst>
            <pc:docMk/>
            <pc:sldMk cId="2298645013" sldId="339"/>
            <ac:spMk id="290" creationId="{00000000-0000-0000-0000-000000000000}"/>
          </ac:spMkLst>
        </pc:spChg>
        <pc:spChg chg="mod">
          <ac:chgData name="Pierre Kohler" userId="59380771-92f1-45b3-9189-4a3bac84a8f5" providerId="ADAL" clId="{E0290576-2FA3-4402-BEF6-62787A7D70C0}" dt="2022-11-22T11:38:09.821" v="41102" actId="1076"/>
          <ac:spMkLst>
            <pc:docMk/>
            <pc:sldMk cId="2298645013" sldId="339"/>
            <ac:spMk id="291" creationId="{00000000-0000-0000-0000-000000000000}"/>
          </ac:spMkLst>
        </pc:spChg>
        <pc:spChg chg="mod">
          <ac:chgData name="Pierre Kohler" userId="59380771-92f1-45b3-9189-4a3bac84a8f5" providerId="ADAL" clId="{E0290576-2FA3-4402-BEF6-62787A7D70C0}" dt="2022-11-18T13:18:46.509" v="35498" actId="14100"/>
          <ac:spMkLst>
            <pc:docMk/>
            <pc:sldMk cId="2298645013" sldId="339"/>
            <ac:spMk id="293" creationId="{00000000-0000-0000-0000-000000000000}"/>
          </ac:spMkLst>
        </pc:spChg>
        <pc:spChg chg="mod">
          <ac:chgData name="Pierre Kohler" userId="59380771-92f1-45b3-9189-4a3bac84a8f5" providerId="ADAL" clId="{E0290576-2FA3-4402-BEF6-62787A7D70C0}" dt="2022-11-18T13:18:11.692" v="35409" actId="20577"/>
          <ac:spMkLst>
            <pc:docMk/>
            <pc:sldMk cId="2298645013" sldId="339"/>
            <ac:spMk id="294" creationId="{00000000-0000-0000-0000-000000000000}"/>
          </ac:spMkLst>
        </pc:spChg>
        <pc:spChg chg="mod">
          <ac:chgData name="Pierre Kohler" userId="59380771-92f1-45b3-9189-4a3bac84a8f5" providerId="ADAL" clId="{E0290576-2FA3-4402-BEF6-62787A7D70C0}" dt="2022-11-18T13:17:15.823" v="35303" actId="20577"/>
          <ac:spMkLst>
            <pc:docMk/>
            <pc:sldMk cId="2298645013" sldId="339"/>
            <ac:spMk id="295" creationId="{00000000-0000-0000-0000-000000000000}"/>
          </ac:spMkLst>
        </pc:spChg>
        <pc:spChg chg="mod">
          <ac:chgData name="Pierre Kohler" userId="59380771-92f1-45b3-9189-4a3bac84a8f5" providerId="ADAL" clId="{E0290576-2FA3-4402-BEF6-62787A7D70C0}" dt="2022-11-18T13:18:05.145" v="35394" actId="6549"/>
          <ac:spMkLst>
            <pc:docMk/>
            <pc:sldMk cId="2298645013" sldId="339"/>
            <ac:spMk id="296" creationId="{00000000-0000-0000-0000-000000000000}"/>
          </ac:spMkLst>
        </pc:spChg>
        <pc:spChg chg="mod">
          <ac:chgData name="Pierre Kohler" userId="59380771-92f1-45b3-9189-4a3bac84a8f5" providerId="ADAL" clId="{E0290576-2FA3-4402-BEF6-62787A7D70C0}" dt="2022-11-22T11:09:15.817" v="40435" actId="20577"/>
          <ac:spMkLst>
            <pc:docMk/>
            <pc:sldMk cId="2298645013" sldId="339"/>
            <ac:spMk id="297" creationId="{00000000-0000-0000-0000-000000000000}"/>
          </ac:spMkLst>
        </pc:spChg>
        <pc:spChg chg="mod">
          <ac:chgData name="Pierre Kohler" userId="59380771-92f1-45b3-9189-4a3bac84a8f5" providerId="ADAL" clId="{E0290576-2FA3-4402-BEF6-62787A7D70C0}" dt="2022-11-23T09:59:52.502" v="44959" actId="1076"/>
          <ac:spMkLst>
            <pc:docMk/>
            <pc:sldMk cId="2298645013" sldId="339"/>
            <ac:spMk id="298" creationId="{00000000-0000-0000-0000-000000000000}"/>
          </ac:spMkLst>
        </pc:spChg>
      </pc:sldChg>
      <pc:sldChg chg="addSp delSp modSp add del mod modClrScheme chgLayout">
        <pc:chgData name="Pierre Kohler" userId="59380771-92f1-45b3-9189-4a3bac84a8f5" providerId="ADAL" clId="{E0290576-2FA3-4402-BEF6-62787A7D70C0}" dt="2022-11-18T13:27:21.705" v="35700" actId="47"/>
        <pc:sldMkLst>
          <pc:docMk/>
          <pc:sldMk cId="4257749959" sldId="340"/>
        </pc:sldMkLst>
        <pc:spChg chg="add mod ord">
          <ac:chgData name="Pierre Kohler" userId="59380771-92f1-45b3-9189-4a3bac84a8f5" providerId="ADAL" clId="{E0290576-2FA3-4402-BEF6-62787A7D70C0}" dt="2022-11-18T13:24:55.828" v="35568"/>
          <ac:spMkLst>
            <pc:docMk/>
            <pc:sldMk cId="4257749959" sldId="340"/>
            <ac:spMk id="2" creationId="{259307EB-BC35-7EC0-E100-0E14832F89DC}"/>
          </ac:spMkLst>
        </pc:spChg>
        <pc:spChg chg="mod ord">
          <ac:chgData name="Pierre Kohler" userId="59380771-92f1-45b3-9189-4a3bac84a8f5" providerId="ADAL" clId="{E0290576-2FA3-4402-BEF6-62787A7D70C0}" dt="2022-11-18T13:25:17.437" v="35583" actId="5793"/>
          <ac:spMkLst>
            <pc:docMk/>
            <pc:sldMk cId="4257749959" sldId="340"/>
            <ac:spMk id="266" creationId="{00000000-0000-0000-0000-000000000000}"/>
          </ac:spMkLst>
        </pc:spChg>
        <pc:spChg chg="add del mod ord">
          <ac:chgData name="Pierre Kohler" userId="59380771-92f1-45b3-9189-4a3bac84a8f5" providerId="ADAL" clId="{E0290576-2FA3-4402-BEF6-62787A7D70C0}" dt="2022-11-18T13:25:19.233" v="35584" actId="478"/>
          <ac:spMkLst>
            <pc:docMk/>
            <pc:sldMk cId="4257749959" sldId="340"/>
            <ac:spMk id="267" creationId="{00000000-0000-0000-0000-000000000000}"/>
          </ac:spMkLst>
        </pc:spChg>
      </pc:sldChg>
      <pc:sldChg chg="modSp new mod modAnim modNotesTx">
        <pc:chgData name="Pierre Kohler" userId="59380771-92f1-45b3-9189-4a3bac84a8f5" providerId="ADAL" clId="{E0290576-2FA3-4402-BEF6-62787A7D70C0}" dt="2022-11-25T13:04:18.305" v="51717"/>
        <pc:sldMkLst>
          <pc:docMk/>
          <pc:sldMk cId="2108980871" sldId="341"/>
        </pc:sldMkLst>
        <pc:spChg chg="mod">
          <ac:chgData name="Pierre Kohler" userId="59380771-92f1-45b3-9189-4a3bac84a8f5" providerId="ADAL" clId="{E0290576-2FA3-4402-BEF6-62787A7D70C0}" dt="2022-11-22T10:41:20.795" v="39633" actId="20577"/>
          <ac:spMkLst>
            <pc:docMk/>
            <pc:sldMk cId="2108980871" sldId="341"/>
            <ac:spMk id="2" creationId="{111C94F3-1D74-3F01-D2B2-784F4BFEBC52}"/>
          </ac:spMkLst>
        </pc:spChg>
        <pc:spChg chg="mod">
          <ac:chgData name="Pierre Kohler" userId="59380771-92f1-45b3-9189-4a3bac84a8f5" providerId="ADAL" clId="{E0290576-2FA3-4402-BEF6-62787A7D70C0}" dt="2022-11-25T13:03:19.427" v="51706" actId="20577"/>
          <ac:spMkLst>
            <pc:docMk/>
            <pc:sldMk cId="2108980871" sldId="341"/>
            <ac:spMk id="3" creationId="{FD4F6E69-07BF-B95C-0289-6241BC629C0A}"/>
          </ac:spMkLst>
        </pc:spChg>
      </pc:sldChg>
      <pc:sldChg chg="add del setBg">
        <pc:chgData name="Pierre Kohler" userId="59380771-92f1-45b3-9189-4a3bac84a8f5" providerId="ADAL" clId="{E0290576-2FA3-4402-BEF6-62787A7D70C0}" dt="2022-11-22T09:19:32.230" v="37860" actId="47"/>
        <pc:sldMkLst>
          <pc:docMk/>
          <pc:sldMk cId="60895928" sldId="342"/>
        </pc:sldMkLst>
      </pc:sldChg>
      <pc:sldChg chg="addSp delSp modSp new del mod setBg">
        <pc:chgData name="Pierre Kohler" userId="59380771-92f1-45b3-9189-4a3bac84a8f5" providerId="ADAL" clId="{E0290576-2FA3-4402-BEF6-62787A7D70C0}" dt="2022-11-22T09:04:32.355" v="37755" actId="2696"/>
        <pc:sldMkLst>
          <pc:docMk/>
          <pc:sldMk cId="1666514704" sldId="342"/>
        </pc:sldMkLst>
        <pc:spChg chg="mod">
          <ac:chgData name="Pierre Kohler" userId="59380771-92f1-45b3-9189-4a3bac84a8f5" providerId="ADAL" clId="{E0290576-2FA3-4402-BEF6-62787A7D70C0}" dt="2022-11-22T08:46:39.169" v="37098" actId="122"/>
          <ac:spMkLst>
            <pc:docMk/>
            <pc:sldMk cId="1666514704" sldId="342"/>
            <ac:spMk id="2" creationId="{6FFC1D4D-39FD-8E73-9E97-361A1A9D8B82}"/>
          </ac:spMkLst>
        </pc:spChg>
        <pc:spChg chg="mod">
          <ac:chgData name="Pierre Kohler" userId="59380771-92f1-45b3-9189-4a3bac84a8f5" providerId="ADAL" clId="{E0290576-2FA3-4402-BEF6-62787A7D70C0}" dt="2022-11-22T08:48:51.200" v="37108" actId="207"/>
          <ac:spMkLst>
            <pc:docMk/>
            <pc:sldMk cId="1666514704" sldId="342"/>
            <ac:spMk id="3" creationId="{D3EAB722-8A1D-DEF9-94D6-3321E239A93D}"/>
          </ac:spMkLst>
        </pc:spChg>
        <pc:spChg chg="del mod">
          <ac:chgData name="Pierre Kohler" userId="59380771-92f1-45b3-9189-4a3bac84a8f5" providerId="ADAL" clId="{E0290576-2FA3-4402-BEF6-62787A7D70C0}" dt="2022-11-22T08:49:24.845" v="37109" actId="478"/>
          <ac:spMkLst>
            <pc:docMk/>
            <pc:sldMk cId="1666514704" sldId="342"/>
            <ac:spMk id="4" creationId="{95317790-572D-FA0D-4A53-FDDAEDAD4D92}"/>
          </ac:spMkLst>
        </pc:spChg>
        <pc:spChg chg="mod">
          <ac:chgData name="Pierre Kohler" userId="59380771-92f1-45b3-9189-4a3bac84a8f5" providerId="ADAL" clId="{E0290576-2FA3-4402-BEF6-62787A7D70C0}" dt="2022-11-22T08:48:51.200" v="37108" actId="207"/>
          <ac:spMkLst>
            <pc:docMk/>
            <pc:sldMk cId="1666514704" sldId="342"/>
            <ac:spMk id="5" creationId="{4A06D60D-9254-74F0-05AA-7E97149A8C39}"/>
          </ac:spMkLst>
        </pc:spChg>
        <pc:spChg chg="del mod">
          <ac:chgData name="Pierre Kohler" userId="59380771-92f1-45b3-9189-4a3bac84a8f5" providerId="ADAL" clId="{E0290576-2FA3-4402-BEF6-62787A7D70C0}" dt="2022-11-22T08:49:29.793" v="37111" actId="478"/>
          <ac:spMkLst>
            <pc:docMk/>
            <pc:sldMk cId="1666514704" sldId="342"/>
            <ac:spMk id="6" creationId="{A13FFFEA-0BD6-8FBB-D04F-B9DB0D572F5B}"/>
          </ac:spMkLst>
        </pc:spChg>
        <pc:spChg chg="add mod">
          <ac:chgData name="Pierre Kohler" userId="59380771-92f1-45b3-9189-4a3bac84a8f5" providerId="ADAL" clId="{E0290576-2FA3-4402-BEF6-62787A7D70C0}" dt="2022-11-22T08:46:41.981" v="37099" actId="122"/>
          <ac:spMkLst>
            <pc:docMk/>
            <pc:sldMk cId="1666514704" sldId="342"/>
            <ac:spMk id="7" creationId="{E59F6533-A540-3AD2-1267-703E7C778B86}"/>
          </ac:spMkLst>
        </pc:spChg>
        <pc:spChg chg="add del mod">
          <ac:chgData name="Pierre Kohler" userId="59380771-92f1-45b3-9189-4a3bac84a8f5" providerId="ADAL" clId="{E0290576-2FA3-4402-BEF6-62787A7D70C0}" dt="2022-11-22T08:49:26.623" v="37110" actId="478"/>
          <ac:spMkLst>
            <pc:docMk/>
            <pc:sldMk cId="1666514704" sldId="342"/>
            <ac:spMk id="9" creationId="{A0D093DE-8BC9-791C-1AE6-80F700BC4D14}"/>
          </ac:spMkLst>
        </pc:spChg>
        <pc:spChg chg="add del mod">
          <ac:chgData name="Pierre Kohler" userId="59380771-92f1-45b3-9189-4a3bac84a8f5" providerId="ADAL" clId="{E0290576-2FA3-4402-BEF6-62787A7D70C0}" dt="2022-11-22T08:49:31.190" v="37112" actId="478"/>
          <ac:spMkLst>
            <pc:docMk/>
            <pc:sldMk cId="1666514704" sldId="342"/>
            <ac:spMk id="11" creationId="{B4698E1A-069F-50C5-77DD-39420203C776}"/>
          </ac:spMkLst>
        </pc:spChg>
        <pc:graphicFrameChg chg="add del">
          <ac:chgData name="Pierre Kohler" userId="59380771-92f1-45b3-9189-4a3bac84a8f5" providerId="ADAL" clId="{E0290576-2FA3-4402-BEF6-62787A7D70C0}" dt="2022-11-22T08:49:48.440" v="37114" actId="3680"/>
          <ac:graphicFrameMkLst>
            <pc:docMk/>
            <pc:sldMk cId="1666514704" sldId="342"/>
            <ac:graphicFrameMk id="12" creationId="{ED7ECD8D-6019-2B39-9173-DA7A31CC51A7}"/>
          </ac:graphicFrameMkLst>
        </pc:graphicFrameChg>
        <pc:graphicFrameChg chg="add mod modGraphic">
          <ac:chgData name="Pierre Kohler" userId="59380771-92f1-45b3-9189-4a3bac84a8f5" providerId="ADAL" clId="{E0290576-2FA3-4402-BEF6-62787A7D70C0}" dt="2022-11-22T09:01:10.147" v="37753" actId="20577"/>
          <ac:graphicFrameMkLst>
            <pc:docMk/>
            <pc:sldMk cId="1666514704" sldId="342"/>
            <ac:graphicFrameMk id="13" creationId="{F0672E4B-4253-D26D-79ED-8400E03DFA9C}"/>
          </ac:graphicFrameMkLst>
        </pc:graphicFrameChg>
      </pc:sldChg>
      <pc:sldChg chg="add del">
        <pc:chgData name="Pierre Kohler" userId="59380771-92f1-45b3-9189-4a3bac84a8f5" providerId="ADAL" clId="{E0290576-2FA3-4402-BEF6-62787A7D70C0}" dt="2022-11-18T13:35:33.654" v="35760" actId="47"/>
        <pc:sldMkLst>
          <pc:docMk/>
          <pc:sldMk cId="4164845096" sldId="342"/>
        </pc:sldMkLst>
      </pc:sldChg>
      <pc:sldChg chg="add">
        <pc:chgData name="Pierre Kohler" userId="59380771-92f1-45b3-9189-4a3bac84a8f5" providerId="ADAL" clId="{E0290576-2FA3-4402-BEF6-62787A7D70C0}" dt="2022-11-22T09:19:32.572" v="37861"/>
        <pc:sldMkLst>
          <pc:docMk/>
          <pc:sldMk cId="948205248" sldId="343"/>
        </pc:sldMkLst>
      </pc:sldChg>
      <pc:sldChg chg="modSp add del mod">
        <pc:chgData name="Pierre Kohler" userId="59380771-92f1-45b3-9189-4a3bac84a8f5" providerId="ADAL" clId="{E0290576-2FA3-4402-BEF6-62787A7D70C0}" dt="2022-11-22T09:19:27.791" v="37859" actId="2696"/>
        <pc:sldMkLst>
          <pc:docMk/>
          <pc:sldMk cId="2252234891" sldId="343"/>
        </pc:sldMkLst>
        <pc:spChg chg="mod">
          <ac:chgData name="Pierre Kohler" userId="59380771-92f1-45b3-9189-4a3bac84a8f5" providerId="ADAL" clId="{E0290576-2FA3-4402-BEF6-62787A7D70C0}" dt="2022-11-22T09:18:17.684" v="37856" actId="113"/>
          <ac:spMkLst>
            <pc:docMk/>
            <pc:sldMk cId="2252234891" sldId="343"/>
            <ac:spMk id="3" creationId="{D3EAB722-8A1D-DEF9-94D6-3321E239A93D}"/>
          </ac:spMkLst>
        </pc:spChg>
        <pc:spChg chg="mod">
          <ac:chgData name="Pierre Kohler" userId="59380771-92f1-45b3-9189-4a3bac84a8f5" providerId="ADAL" clId="{E0290576-2FA3-4402-BEF6-62787A7D70C0}" dt="2022-11-22T09:18:01.542" v="37854" actId="255"/>
          <ac:spMkLst>
            <pc:docMk/>
            <pc:sldMk cId="2252234891" sldId="343"/>
            <ac:spMk id="5" creationId="{4A06D60D-9254-74F0-05AA-7E97149A8C39}"/>
          </ac:spMkLst>
        </pc:spChg>
        <pc:graphicFrameChg chg="mod modGraphic">
          <ac:chgData name="Pierre Kohler" userId="59380771-92f1-45b3-9189-4a3bac84a8f5" providerId="ADAL" clId="{E0290576-2FA3-4402-BEF6-62787A7D70C0}" dt="2022-11-22T09:18:43.017" v="37858" actId="113"/>
          <ac:graphicFrameMkLst>
            <pc:docMk/>
            <pc:sldMk cId="2252234891" sldId="343"/>
            <ac:graphicFrameMk id="13" creationId="{F0672E4B-4253-D26D-79ED-8400E03DFA9C}"/>
          </ac:graphicFrameMkLst>
        </pc:graphicFrameChg>
      </pc:sldChg>
      <pc:sldChg chg="add del">
        <pc:chgData name="Pierre Kohler" userId="59380771-92f1-45b3-9189-4a3bac84a8f5" providerId="ADAL" clId="{E0290576-2FA3-4402-BEF6-62787A7D70C0}" dt="2022-11-22T09:16:31.211" v="37845" actId="2696"/>
        <pc:sldMkLst>
          <pc:docMk/>
          <pc:sldMk cId="3682419486" sldId="343"/>
        </pc:sldMkLst>
      </pc:sldChg>
      <pc:sldChg chg="add del">
        <pc:chgData name="Pierre Kohler" userId="59380771-92f1-45b3-9189-4a3bac84a8f5" providerId="ADAL" clId="{E0290576-2FA3-4402-BEF6-62787A7D70C0}" dt="2022-11-22T09:50:16.416" v="38979" actId="47"/>
        <pc:sldMkLst>
          <pc:docMk/>
          <pc:sldMk cId="817543152" sldId="344"/>
        </pc:sldMkLst>
      </pc:sldChg>
      <pc:sldChg chg="delSp modSp add del mod setBg modAnim">
        <pc:chgData name="Pierre Kohler" userId="59380771-92f1-45b3-9189-4a3bac84a8f5" providerId="ADAL" clId="{E0290576-2FA3-4402-BEF6-62787A7D70C0}" dt="2022-11-22T10:35:53.621" v="39566" actId="47"/>
        <pc:sldMkLst>
          <pc:docMk/>
          <pc:sldMk cId="3282617279" sldId="345"/>
        </pc:sldMkLst>
        <pc:spChg chg="mod">
          <ac:chgData name="Pierre Kohler" userId="59380771-92f1-45b3-9189-4a3bac84a8f5" providerId="ADAL" clId="{E0290576-2FA3-4402-BEF6-62787A7D70C0}" dt="2022-11-22T09:43:51.751" v="38889" actId="255"/>
          <ac:spMkLst>
            <pc:docMk/>
            <pc:sldMk cId="3282617279" sldId="345"/>
            <ac:spMk id="2" creationId="{6FFC1D4D-39FD-8E73-9E97-361A1A9D8B82}"/>
          </ac:spMkLst>
        </pc:spChg>
        <pc:spChg chg="mod">
          <ac:chgData name="Pierre Kohler" userId="59380771-92f1-45b3-9189-4a3bac84a8f5" providerId="ADAL" clId="{E0290576-2FA3-4402-BEF6-62787A7D70C0}" dt="2022-11-22T10:06:39.713" v="39373" actId="14100"/>
          <ac:spMkLst>
            <pc:docMk/>
            <pc:sldMk cId="3282617279" sldId="345"/>
            <ac:spMk id="3" creationId="{D3EAB722-8A1D-DEF9-94D6-3321E239A93D}"/>
          </ac:spMkLst>
        </pc:spChg>
        <pc:spChg chg="mod">
          <ac:chgData name="Pierre Kohler" userId="59380771-92f1-45b3-9189-4a3bac84a8f5" providerId="ADAL" clId="{E0290576-2FA3-4402-BEF6-62787A7D70C0}" dt="2022-11-22T10:06:39.713" v="39373" actId="14100"/>
          <ac:spMkLst>
            <pc:docMk/>
            <pc:sldMk cId="3282617279" sldId="345"/>
            <ac:spMk id="5" creationId="{4A06D60D-9254-74F0-05AA-7E97149A8C39}"/>
          </ac:spMkLst>
        </pc:spChg>
        <pc:spChg chg="del">
          <ac:chgData name="Pierre Kohler" userId="59380771-92f1-45b3-9189-4a3bac84a8f5" providerId="ADAL" clId="{E0290576-2FA3-4402-BEF6-62787A7D70C0}" dt="2022-11-22T09:38:12.333" v="38701" actId="478"/>
          <ac:spMkLst>
            <pc:docMk/>
            <pc:sldMk cId="3282617279" sldId="345"/>
            <ac:spMk id="7" creationId="{E59F6533-A540-3AD2-1267-703E7C778B86}"/>
          </ac:spMkLst>
        </pc:spChg>
        <pc:graphicFrameChg chg="mod modGraphic">
          <ac:chgData name="Pierre Kohler" userId="59380771-92f1-45b3-9189-4a3bac84a8f5" providerId="ADAL" clId="{E0290576-2FA3-4402-BEF6-62787A7D70C0}" dt="2022-11-22T10:23:37.662" v="39514" actId="14100"/>
          <ac:graphicFrameMkLst>
            <pc:docMk/>
            <pc:sldMk cId="3282617279" sldId="345"/>
            <ac:graphicFrameMk id="13" creationId="{F0672E4B-4253-D26D-79ED-8400E03DFA9C}"/>
          </ac:graphicFrameMkLst>
        </pc:graphicFrameChg>
      </pc:sldChg>
      <pc:sldChg chg="modSp new del mod">
        <pc:chgData name="Pierre Kohler" userId="59380771-92f1-45b3-9189-4a3bac84a8f5" providerId="ADAL" clId="{E0290576-2FA3-4402-BEF6-62787A7D70C0}" dt="2022-11-22T09:50:13.561" v="38978" actId="47"/>
        <pc:sldMkLst>
          <pc:docMk/>
          <pc:sldMk cId="506704848" sldId="346"/>
        </pc:sldMkLst>
        <pc:spChg chg="mod">
          <ac:chgData name="Pierre Kohler" userId="59380771-92f1-45b3-9189-4a3bac84a8f5" providerId="ADAL" clId="{E0290576-2FA3-4402-BEF6-62787A7D70C0}" dt="2022-11-22T09:33:38.960" v="38679" actId="1035"/>
          <ac:spMkLst>
            <pc:docMk/>
            <pc:sldMk cId="506704848" sldId="346"/>
            <ac:spMk id="2" creationId="{314C41C0-31B6-8251-BFB6-AB1E4F542CFE}"/>
          </ac:spMkLst>
        </pc:spChg>
        <pc:spChg chg="mod">
          <ac:chgData name="Pierre Kohler" userId="59380771-92f1-45b3-9189-4a3bac84a8f5" providerId="ADAL" clId="{E0290576-2FA3-4402-BEF6-62787A7D70C0}" dt="2022-11-22T09:34:21.553" v="38686" actId="255"/>
          <ac:spMkLst>
            <pc:docMk/>
            <pc:sldMk cId="506704848" sldId="346"/>
            <ac:spMk id="3" creationId="{BF0F4CC4-3DC7-11A5-2916-9963E5CCCB85}"/>
          </ac:spMkLst>
        </pc:spChg>
        <pc:spChg chg="mod">
          <ac:chgData name="Pierre Kohler" userId="59380771-92f1-45b3-9189-4a3bac84a8f5" providerId="ADAL" clId="{E0290576-2FA3-4402-BEF6-62787A7D70C0}" dt="2022-11-22T09:35:45.413" v="38691" actId="14100"/>
          <ac:spMkLst>
            <pc:docMk/>
            <pc:sldMk cId="506704848" sldId="346"/>
            <ac:spMk id="4" creationId="{5701D727-58CC-56A6-3B04-EB210FAE21ED}"/>
          </ac:spMkLst>
        </pc:spChg>
        <pc:spChg chg="mod">
          <ac:chgData name="Pierre Kohler" userId="59380771-92f1-45b3-9189-4a3bac84a8f5" providerId="ADAL" clId="{E0290576-2FA3-4402-BEF6-62787A7D70C0}" dt="2022-11-22T09:34:28.299" v="38687" actId="255"/>
          <ac:spMkLst>
            <pc:docMk/>
            <pc:sldMk cId="506704848" sldId="346"/>
            <ac:spMk id="5" creationId="{8228CE76-F2BA-6511-C394-88C910F5313F}"/>
          </ac:spMkLst>
        </pc:spChg>
        <pc:spChg chg="mod">
          <ac:chgData name="Pierre Kohler" userId="59380771-92f1-45b3-9189-4a3bac84a8f5" providerId="ADAL" clId="{E0290576-2FA3-4402-BEF6-62787A7D70C0}" dt="2022-11-22T09:36:02.928" v="38694" actId="27636"/>
          <ac:spMkLst>
            <pc:docMk/>
            <pc:sldMk cId="506704848" sldId="346"/>
            <ac:spMk id="6" creationId="{5E1A9C32-0983-41BE-FBC8-9DD0B1B1FD4A}"/>
          </ac:spMkLst>
        </pc:spChg>
      </pc:sldChg>
      <pc:sldChg chg="addSp delSp modSp new del mod">
        <pc:chgData name="Pierre Kohler" userId="59380771-92f1-45b3-9189-4a3bac84a8f5" providerId="ADAL" clId="{E0290576-2FA3-4402-BEF6-62787A7D70C0}" dt="2022-11-22T10:27:33.683" v="39528" actId="47"/>
        <pc:sldMkLst>
          <pc:docMk/>
          <pc:sldMk cId="1539021028" sldId="346"/>
        </pc:sldMkLst>
        <pc:spChg chg="mod">
          <ac:chgData name="Pierre Kohler" userId="59380771-92f1-45b3-9189-4a3bac84a8f5" providerId="ADAL" clId="{E0290576-2FA3-4402-BEF6-62787A7D70C0}" dt="2022-11-22T10:26:04.808" v="39520"/>
          <ac:spMkLst>
            <pc:docMk/>
            <pc:sldMk cId="1539021028" sldId="346"/>
            <ac:spMk id="2" creationId="{D4090278-1B4F-1C84-E19F-B8BACA478D05}"/>
          </ac:spMkLst>
        </pc:spChg>
        <pc:spChg chg="add del mod">
          <ac:chgData name="Pierre Kohler" userId="59380771-92f1-45b3-9189-4a3bac84a8f5" providerId="ADAL" clId="{E0290576-2FA3-4402-BEF6-62787A7D70C0}" dt="2022-11-22T10:26:47.264" v="39526"/>
          <ac:spMkLst>
            <pc:docMk/>
            <pc:sldMk cId="1539021028" sldId="346"/>
            <ac:spMk id="4" creationId="{9AC8AA15-F5C9-0BC3-4389-9C008A0F0DD9}"/>
          </ac:spMkLst>
        </pc:spChg>
        <pc:spChg chg="add del mod">
          <ac:chgData name="Pierre Kohler" userId="59380771-92f1-45b3-9189-4a3bac84a8f5" providerId="ADAL" clId="{E0290576-2FA3-4402-BEF6-62787A7D70C0}" dt="2022-11-22T10:26:47.264" v="39526"/>
          <ac:spMkLst>
            <pc:docMk/>
            <pc:sldMk cId="1539021028" sldId="346"/>
            <ac:spMk id="5" creationId="{8854F44F-58DF-D037-E59E-141314A77F45}"/>
          </ac:spMkLst>
        </pc:spChg>
      </pc:sldChg>
      <pc:sldChg chg="add del setBg">
        <pc:chgData name="Pierre Kohler" userId="59380771-92f1-45b3-9189-4a3bac84a8f5" providerId="ADAL" clId="{E0290576-2FA3-4402-BEF6-62787A7D70C0}" dt="2022-11-22T10:35:54.737" v="39567" actId="47"/>
        <pc:sldMkLst>
          <pc:docMk/>
          <pc:sldMk cId="1815632939" sldId="347"/>
        </pc:sldMkLst>
      </pc:sldChg>
      <pc:sldChg chg="addSp delSp modSp add del mod">
        <pc:chgData name="Pierre Kohler" userId="59380771-92f1-45b3-9189-4a3bac84a8f5" providerId="ADAL" clId="{E0290576-2FA3-4402-BEF6-62787A7D70C0}" dt="2022-11-22T09:37:28.056" v="38699" actId="47"/>
        <pc:sldMkLst>
          <pc:docMk/>
          <pc:sldMk cId="2046953243" sldId="347"/>
        </pc:sldMkLst>
        <pc:spChg chg="del mod">
          <ac:chgData name="Pierre Kohler" userId="59380771-92f1-45b3-9189-4a3bac84a8f5" providerId="ADAL" clId="{E0290576-2FA3-4402-BEF6-62787A7D70C0}" dt="2022-11-22T09:36:37.058" v="38698" actId="478"/>
          <ac:spMkLst>
            <pc:docMk/>
            <pc:sldMk cId="2046953243" sldId="347"/>
            <ac:spMk id="4" creationId="{5701D727-58CC-56A6-3B04-EB210FAE21ED}"/>
          </ac:spMkLst>
        </pc:spChg>
        <pc:spChg chg="add mod">
          <ac:chgData name="Pierre Kohler" userId="59380771-92f1-45b3-9189-4a3bac84a8f5" providerId="ADAL" clId="{E0290576-2FA3-4402-BEF6-62787A7D70C0}" dt="2022-11-22T09:36:37.058" v="38698" actId="478"/>
          <ac:spMkLst>
            <pc:docMk/>
            <pc:sldMk cId="2046953243" sldId="347"/>
            <ac:spMk id="8" creationId="{8C17CC70-B38D-34C2-CD7E-32E6E65D58F9}"/>
          </ac:spMkLst>
        </pc:spChg>
      </pc:sldChg>
      <pc:sldChg chg="addSp delSp modSp add del mod setBg addAnim delAnim modAnim modNotesTx">
        <pc:chgData name="Pierre Kohler" userId="59380771-92f1-45b3-9189-4a3bac84a8f5" providerId="ADAL" clId="{E0290576-2FA3-4402-BEF6-62787A7D70C0}" dt="2022-11-25T12:37:11.246" v="50099" actId="2696"/>
        <pc:sldMkLst>
          <pc:docMk/>
          <pc:sldMk cId="265162938" sldId="348"/>
        </pc:sldMkLst>
        <pc:spChg chg="mod">
          <ac:chgData name="Pierre Kohler" userId="59380771-92f1-45b3-9189-4a3bac84a8f5" providerId="ADAL" clId="{E0290576-2FA3-4402-BEF6-62787A7D70C0}" dt="2022-11-22T12:07:09.305" v="41305" actId="20577"/>
          <ac:spMkLst>
            <pc:docMk/>
            <pc:sldMk cId="265162938" sldId="348"/>
            <ac:spMk id="2" creationId="{6FFC1D4D-39FD-8E73-9E97-361A1A9D8B82}"/>
          </ac:spMkLst>
        </pc:spChg>
        <pc:spChg chg="mod">
          <ac:chgData name="Pierre Kohler" userId="59380771-92f1-45b3-9189-4a3bac84a8f5" providerId="ADAL" clId="{E0290576-2FA3-4402-BEF6-62787A7D70C0}" dt="2022-11-22T12:09:00.471" v="41310" actId="207"/>
          <ac:spMkLst>
            <pc:docMk/>
            <pc:sldMk cId="265162938" sldId="348"/>
            <ac:spMk id="3" creationId="{D3EAB722-8A1D-DEF9-94D6-3321E239A93D}"/>
          </ac:spMkLst>
        </pc:spChg>
        <pc:graphicFrameChg chg="add mod modGraphic">
          <ac:chgData name="Pierre Kohler" userId="59380771-92f1-45b3-9189-4a3bac84a8f5" providerId="ADAL" clId="{E0290576-2FA3-4402-BEF6-62787A7D70C0}" dt="2022-11-23T07:54:24.983" v="42672" actId="14734"/>
          <ac:graphicFrameMkLst>
            <pc:docMk/>
            <pc:sldMk cId="265162938" sldId="348"/>
            <ac:graphicFrameMk id="4" creationId="{29724AA3-FD36-FF95-9611-F238ACED94EB}"/>
          </ac:graphicFrameMkLst>
        </pc:graphicFrameChg>
        <pc:graphicFrameChg chg="add mod modGraphic">
          <ac:chgData name="Pierre Kohler" userId="59380771-92f1-45b3-9189-4a3bac84a8f5" providerId="ADAL" clId="{E0290576-2FA3-4402-BEF6-62787A7D70C0}" dt="2022-11-24T18:42:24.234" v="45594" actId="20577"/>
          <ac:graphicFrameMkLst>
            <pc:docMk/>
            <pc:sldMk cId="265162938" sldId="348"/>
            <ac:graphicFrameMk id="6" creationId="{60E28FC6-862B-87C5-2C93-6A858105A142}"/>
          </ac:graphicFrameMkLst>
        </pc:graphicFrameChg>
        <pc:graphicFrameChg chg="add mod modGraphic">
          <ac:chgData name="Pierre Kohler" userId="59380771-92f1-45b3-9189-4a3bac84a8f5" providerId="ADAL" clId="{E0290576-2FA3-4402-BEF6-62787A7D70C0}" dt="2022-11-23T07:54:36.130" v="42673" actId="14734"/>
          <ac:graphicFrameMkLst>
            <pc:docMk/>
            <pc:sldMk cId="265162938" sldId="348"/>
            <ac:graphicFrameMk id="7" creationId="{43883FEA-14B3-4005-85B2-DB3A817A7601}"/>
          </ac:graphicFrameMkLst>
        </pc:graphicFrameChg>
        <pc:graphicFrameChg chg="add mod modGraphic">
          <ac:chgData name="Pierre Kohler" userId="59380771-92f1-45b3-9189-4a3bac84a8f5" providerId="ADAL" clId="{E0290576-2FA3-4402-BEF6-62787A7D70C0}" dt="2022-11-24T18:42:43.099" v="45657" actId="20577"/>
          <ac:graphicFrameMkLst>
            <pc:docMk/>
            <pc:sldMk cId="265162938" sldId="348"/>
            <ac:graphicFrameMk id="8" creationId="{F7DA056D-83BE-3C9B-06B0-B14203159745}"/>
          </ac:graphicFrameMkLst>
        </pc:graphicFrameChg>
        <pc:graphicFrameChg chg="add mod modGraphic">
          <ac:chgData name="Pierre Kohler" userId="59380771-92f1-45b3-9189-4a3bac84a8f5" providerId="ADAL" clId="{E0290576-2FA3-4402-BEF6-62787A7D70C0}" dt="2022-11-23T07:58:20.858" v="42771" actId="20577"/>
          <ac:graphicFrameMkLst>
            <pc:docMk/>
            <pc:sldMk cId="265162938" sldId="348"/>
            <ac:graphicFrameMk id="9" creationId="{B6FA0313-C744-01EB-83E8-80A48285BFE5}"/>
          </ac:graphicFrameMkLst>
        </pc:graphicFrameChg>
        <pc:graphicFrameChg chg="del">
          <ac:chgData name="Pierre Kohler" userId="59380771-92f1-45b3-9189-4a3bac84a8f5" providerId="ADAL" clId="{E0290576-2FA3-4402-BEF6-62787A7D70C0}" dt="2022-11-22T10:28:21.226" v="39530" actId="478"/>
          <ac:graphicFrameMkLst>
            <pc:docMk/>
            <pc:sldMk cId="265162938" sldId="348"/>
            <ac:graphicFrameMk id="13" creationId="{F0672E4B-4253-D26D-79ED-8400E03DFA9C}"/>
          </ac:graphicFrameMkLst>
        </pc:graphicFrameChg>
      </pc:sldChg>
      <pc:sldChg chg="add setBg">
        <pc:chgData name="Pierre Kohler" userId="59380771-92f1-45b3-9189-4a3bac84a8f5" providerId="ADAL" clId="{E0290576-2FA3-4402-BEF6-62787A7D70C0}" dt="2022-11-25T12:37:17.296" v="50100"/>
        <pc:sldMkLst>
          <pc:docMk/>
          <pc:sldMk cId="760446031" sldId="348"/>
        </pc:sldMkLst>
      </pc:sldChg>
      <pc:sldChg chg="modSp add modAnim modNotesTx">
        <pc:chgData name="Pierre Kohler" userId="59380771-92f1-45b3-9189-4a3bac84a8f5" providerId="ADAL" clId="{E0290576-2FA3-4402-BEF6-62787A7D70C0}" dt="2022-11-24T16:11:43.277" v="45410"/>
        <pc:sldMkLst>
          <pc:docMk/>
          <pc:sldMk cId="1851054739" sldId="349"/>
        </pc:sldMkLst>
        <pc:spChg chg="mod">
          <ac:chgData name="Pierre Kohler" userId="59380771-92f1-45b3-9189-4a3bac84a8f5" providerId="ADAL" clId="{E0290576-2FA3-4402-BEF6-62787A7D70C0}" dt="2022-11-22T12:14:02.683" v="41311" actId="207"/>
          <ac:spMkLst>
            <pc:docMk/>
            <pc:sldMk cId="1851054739" sldId="349"/>
            <ac:spMk id="3" creationId="{83D66E97-90E2-9C72-9B8E-0450E3CCF4B0}"/>
          </ac:spMkLst>
        </pc:spChg>
      </pc:sldChg>
      <pc:sldChg chg="add del">
        <pc:chgData name="Pierre Kohler" userId="59380771-92f1-45b3-9189-4a3bac84a8f5" providerId="ADAL" clId="{E0290576-2FA3-4402-BEF6-62787A7D70C0}" dt="2022-11-22T11:11:43.639" v="40437"/>
        <pc:sldMkLst>
          <pc:docMk/>
          <pc:sldMk cId="4159023943" sldId="349"/>
        </pc:sldMkLst>
      </pc:sldChg>
      <pc:sldChg chg="add del">
        <pc:chgData name="Pierre Kohler" userId="59380771-92f1-45b3-9189-4a3bac84a8f5" providerId="ADAL" clId="{E0290576-2FA3-4402-BEF6-62787A7D70C0}" dt="2022-11-22T11:12:56.869" v="40448" actId="47"/>
        <pc:sldMkLst>
          <pc:docMk/>
          <pc:sldMk cId="1651310370" sldId="350"/>
        </pc:sldMkLst>
      </pc:sldChg>
      <pc:sldChg chg="add del">
        <pc:chgData name="Pierre Kohler" userId="59380771-92f1-45b3-9189-4a3bac84a8f5" providerId="ADAL" clId="{E0290576-2FA3-4402-BEF6-62787A7D70C0}" dt="2022-11-22T11:13:19.179" v="40454" actId="47"/>
        <pc:sldMkLst>
          <pc:docMk/>
          <pc:sldMk cId="260736574" sldId="351"/>
        </pc:sldMkLst>
      </pc:sldChg>
      <pc:sldChg chg="add del">
        <pc:chgData name="Pierre Kohler" userId="59380771-92f1-45b3-9189-4a3bac84a8f5" providerId="ADAL" clId="{E0290576-2FA3-4402-BEF6-62787A7D70C0}" dt="2022-11-22T11:13:51.948" v="40457" actId="2696"/>
        <pc:sldMkLst>
          <pc:docMk/>
          <pc:sldMk cId="2386654260" sldId="352"/>
        </pc:sldMkLst>
      </pc:sldChg>
      <pc:sldChg chg="add ord modAnim modNotesTx">
        <pc:chgData name="Pierre Kohler" userId="59380771-92f1-45b3-9189-4a3bac84a8f5" providerId="ADAL" clId="{E0290576-2FA3-4402-BEF6-62787A7D70C0}" dt="2022-11-24T18:51:25.267" v="45695"/>
        <pc:sldMkLst>
          <pc:docMk/>
          <pc:sldMk cId="2518651005" sldId="352"/>
        </pc:sldMkLst>
      </pc:sldChg>
      <pc:sldChg chg="modSp add modAnim modNotesTx">
        <pc:chgData name="Pierre Kohler" userId="59380771-92f1-45b3-9189-4a3bac84a8f5" providerId="ADAL" clId="{E0290576-2FA3-4402-BEF6-62787A7D70C0}" dt="2022-11-24T16:14:00.279" v="45442"/>
        <pc:sldMkLst>
          <pc:docMk/>
          <pc:sldMk cId="4217886682" sldId="353"/>
        </pc:sldMkLst>
        <pc:spChg chg="mod">
          <ac:chgData name="Pierre Kohler" userId="59380771-92f1-45b3-9189-4a3bac84a8f5" providerId="ADAL" clId="{E0290576-2FA3-4402-BEF6-62787A7D70C0}" dt="2022-11-22T12:14:23.118" v="41313" actId="207"/>
          <ac:spMkLst>
            <pc:docMk/>
            <pc:sldMk cId="4217886682" sldId="353"/>
            <ac:spMk id="3" creationId="{83D66E97-90E2-9C72-9B8E-0450E3CCF4B0}"/>
          </ac:spMkLst>
        </pc:spChg>
      </pc:sldChg>
      <pc:sldChg chg="modSp add modAnim modNotesTx">
        <pc:chgData name="Pierre Kohler" userId="59380771-92f1-45b3-9189-4a3bac84a8f5" providerId="ADAL" clId="{E0290576-2FA3-4402-BEF6-62787A7D70C0}" dt="2022-11-24T16:14:13.847" v="45444"/>
        <pc:sldMkLst>
          <pc:docMk/>
          <pc:sldMk cId="3416472285" sldId="354"/>
        </pc:sldMkLst>
        <pc:spChg chg="mod">
          <ac:chgData name="Pierre Kohler" userId="59380771-92f1-45b3-9189-4a3bac84a8f5" providerId="ADAL" clId="{E0290576-2FA3-4402-BEF6-62787A7D70C0}" dt="2022-11-22T12:14:46.783" v="41315" actId="207"/>
          <ac:spMkLst>
            <pc:docMk/>
            <pc:sldMk cId="3416472285" sldId="354"/>
            <ac:spMk id="3" creationId="{83D66E97-90E2-9C72-9B8E-0450E3CCF4B0}"/>
          </ac:spMkLst>
        </pc:spChg>
      </pc:sldChg>
      <pc:sldChg chg="add del">
        <pc:chgData name="Pierre Kohler" userId="59380771-92f1-45b3-9189-4a3bac84a8f5" providerId="ADAL" clId="{E0290576-2FA3-4402-BEF6-62787A7D70C0}" dt="2022-11-22T11:13:07.465" v="40452"/>
        <pc:sldMkLst>
          <pc:docMk/>
          <pc:sldMk cId="4015658717" sldId="354"/>
        </pc:sldMkLst>
      </pc:sldChg>
      <pc:sldChg chg="modSp add modAnim modNotesTx">
        <pc:chgData name="Pierre Kohler" userId="59380771-92f1-45b3-9189-4a3bac84a8f5" providerId="ADAL" clId="{E0290576-2FA3-4402-BEF6-62787A7D70C0}" dt="2022-11-24T20:13:21.147" v="46648" actId="5793"/>
        <pc:sldMkLst>
          <pc:docMk/>
          <pc:sldMk cId="902089437" sldId="355"/>
        </pc:sldMkLst>
        <pc:spChg chg="mod">
          <ac:chgData name="Pierre Kohler" userId="59380771-92f1-45b3-9189-4a3bac84a8f5" providerId="ADAL" clId="{E0290576-2FA3-4402-BEF6-62787A7D70C0}" dt="2022-11-22T12:14:54.342" v="41316" actId="207"/>
          <ac:spMkLst>
            <pc:docMk/>
            <pc:sldMk cId="902089437" sldId="355"/>
            <ac:spMk id="3" creationId="{83D66E97-90E2-9C72-9B8E-0450E3CCF4B0}"/>
          </ac:spMkLst>
        </pc:spChg>
      </pc:sldChg>
      <pc:sldChg chg="modSp add modAnim modNotesTx">
        <pc:chgData name="Pierre Kohler" userId="59380771-92f1-45b3-9189-4a3bac84a8f5" providerId="ADAL" clId="{E0290576-2FA3-4402-BEF6-62787A7D70C0}" dt="2022-11-24T16:16:15.086" v="45467"/>
        <pc:sldMkLst>
          <pc:docMk/>
          <pc:sldMk cId="3586167332" sldId="356"/>
        </pc:sldMkLst>
        <pc:spChg chg="mod">
          <ac:chgData name="Pierre Kohler" userId="59380771-92f1-45b3-9189-4a3bac84a8f5" providerId="ADAL" clId="{E0290576-2FA3-4402-BEF6-62787A7D70C0}" dt="2022-11-22T12:15:50.118" v="41318" actId="207"/>
          <ac:spMkLst>
            <pc:docMk/>
            <pc:sldMk cId="3586167332" sldId="356"/>
            <ac:spMk id="3" creationId="{83D66E97-90E2-9C72-9B8E-0450E3CCF4B0}"/>
          </ac:spMkLst>
        </pc:spChg>
      </pc:sldChg>
      <pc:sldChg chg="add del">
        <pc:chgData name="Pierre Kohler" userId="59380771-92f1-45b3-9189-4a3bac84a8f5" providerId="ADAL" clId="{E0290576-2FA3-4402-BEF6-62787A7D70C0}" dt="2022-11-22T12:16:04.415" v="41321" actId="47"/>
        <pc:sldMkLst>
          <pc:docMk/>
          <pc:sldMk cId="553713116" sldId="357"/>
        </pc:sldMkLst>
      </pc:sldChg>
      <pc:sldChg chg="modSp add modAnim modNotesTx">
        <pc:chgData name="Pierre Kohler" userId="59380771-92f1-45b3-9189-4a3bac84a8f5" providerId="ADAL" clId="{E0290576-2FA3-4402-BEF6-62787A7D70C0}" dt="2022-11-24T16:16:34.979" v="45470"/>
        <pc:sldMkLst>
          <pc:docMk/>
          <pc:sldMk cId="3741522372" sldId="358"/>
        </pc:sldMkLst>
        <pc:spChg chg="mod">
          <ac:chgData name="Pierre Kohler" userId="59380771-92f1-45b3-9189-4a3bac84a8f5" providerId="ADAL" clId="{E0290576-2FA3-4402-BEF6-62787A7D70C0}" dt="2022-11-22T12:16:00.306" v="41320" actId="207"/>
          <ac:spMkLst>
            <pc:docMk/>
            <pc:sldMk cId="3741522372" sldId="358"/>
            <ac:spMk id="3" creationId="{83D66E97-90E2-9C72-9B8E-0450E3CCF4B0}"/>
          </ac:spMkLst>
        </pc:spChg>
      </pc:sldChg>
      <pc:sldChg chg="new">
        <pc:chgData name="Pierre Kohler" userId="59380771-92f1-45b3-9189-4a3bac84a8f5" providerId="ADAL" clId="{E0290576-2FA3-4402-BEF6-62787A7D70C0}" dt="2022-11-22T16:04:33.645" v="41674" actId="680"/>
        <pc:sldMkLst>
          <pc:docMk/>
          <pc:sldMk cId="4104033634" sldId="359"/>
        </pc:sldMkLst>
      </pc:sldChg>
      <pc:sldChg chg="add ord modNotesTx">
        <pc:chgData name="Pierre Kohler" userId="59380771-92f1-45b3-9189-4a3bac84a8f5" providerId="ADAL" clId="{E0290576-2FA3-4402-BEF6-62787A7D70C0}" dt="2022-11-24T18:51:49.036" v="45697"/>
        <pc:sldMkLst>
          <pc:docMk/>
          <pc:sldMk cId="1933094459" sldId="360"/>
        </pc:sldMkLst>
      </pc:sldChg>
      <pc:sldChg chg="addSp delSp modSp add del mod ord modAnim">
        <pc:chgData name="Pierre Kohler" userId="59380771-92f1-45b3-9189-4a3bac84a8f5" providerId="ADAL" clId="{E0290576-2FA3-4402-BEF6-62787A7D70C0}" dt="2022-11-24T16:15:31.091" v="45451" actId="2696"/>
        <pc:sldMkLst>
          <pc:docMk/>
          <pc:sldMk cId="3205874080" sldId="360"/>
        </pc:sldMkLst>
        <pc:spChg chg="mod">
          <ac:chgData name="Pierre Kohler" userId="59380771-92f1-45b3-9189-4a3bac84a8f5" providerId="ADAL" clId="{E0290576-2FA3-4402-BEF6-62787A7D70C0}" dt="2022-11-23T08:15:16.521" v="43203" actId="20577"/>
          <ac:spMkLst>
            <pc:docMk/>
            <pc:sldMk cId="3205874080" sldId="360"/>
            <ac:spMk id="2" creationId="{31C48940-6B7A-32A3-5452-68652B049AFA}"/>
          </ac:spMkLst>
        </pc:spChg>
        <pc:spChg chg="mod">
          <ac:chgData name="Pierre Kohler" userId="59380771-92f1-45b3-9189-4a3bac84a8f5" providerId="ADAL" clId="{E0290576-2FA3-4402-BEF6-62787A7D70C0}" dt="2022-11-23T13:02:11.233" v="45332" actId="1076"/>
          <ac:spMkLst>
            <pc:docMk/>
            <pc:sldMk cId="3205874080" sldId="360"/>
            <ac:spMk id="3" creationId="{BD14B6B4-FCC4-97F6-DFFA-754571108AF2}"/>
          </ac:spMkLst>
        </pc:spChg>
        <pc:spChg chg="del">
          <ac:chgData name="Pierre Kohler" userId="59380771-92f1-45b3-9189-4a3bac84a8f5" providerId="ADAL" clId="{E0290576-2FA3-4402-BEF6-62787A7D70C0}" dt="2022-11-23T08:08:02.896" v="42774" actId="478"/>
          <ac:spMkLst>
            <pc:docMk/>
            <pc:sldMk cId="3205874080" sldId="360"/>
            <ac:spMk id="6" creationId="{B1292020-1237-135A-2C79-DD3C994FA936}"/>
          </ac:spMkLst>
        </pc:spChg>
        <pc:spChg chg="del">
          <ac:chgData name="Pierre Kohler" userId="59380771-92f1-45b3-9189-4a3bac84a8f5" providerId="ADAL" clId="{E0290576-2FA3-4402-BEF6-62787A7D70C0}" dt="2022-11-23T08:08:03.802" v="42775" actId="478"/>
          <ac:spMkLst>
            <pc:docMk/>
            <pc:sldMk cId="3205874080" sldId="360"/>
            <ac:spMk id="7" creationId="{0A33A1D8-6C62-AC93-5834-65BE9170A804}"/>
          </ac:spMkLst>
        </pc:spChg>
        <pc:spChg chg="mod">
          <ac:chgData name="Pierre Kohler" userId="59380771-92f1-45b3-9189-4a3bac84a8f5" providerId="ADAL" clId="{E0290576-2FA3-4402-BEF6-62787A7D70C0}" dt="2022-11-23T08:09:29.468" v="42823" actId="1076"/>
          <ac:spMkLst>
            <pc:docMk/>
            <pc:sldMk cId="3205874080" sldId="360"/>
            <ac:spMk id="8" creationId="{B7638205-DCAC-A16D-AF6F-0030CCC17102}"/>
          </ac:spMkLst>
        </pc:spChg>
        <pc:picChg chg="add mod">
          <ac:chgData name="Pierre Kohler" userId="59380771-92f1-45b3-9189-4a3bac84a8f5" providerId="ADAL" clId="{E0290576-2FA3-4402-BEF6-62787A7D70C0}" dt="2022-11-23T08:15:31.417" v="43206" actId="14100"/>
          <ac:picMkLst>
            <pc:docMk/>
            <pc:sldMk cId="3205874080" sldId="360"/>
            <ac:picMk id="4" creationId="{989BCAF5-7B1C-A249-3DE7-D693558AAA0E}"/>
          </ac:picMkLst>
        </pc:picChg>
        <pc:picChg chg="del">
          <ac:chgData name="Pierre Kohler" userId="59380771-92f1-45b3-9189-4a3bac84a8f5" providerId="ADAL" clId="{E0290576-2FA3-4402-BEF6-62787A7D70C0}" dt="2022-11-23T08:08:00.254" v="42773" actId="478"/>
          <ac:picMkLst>
            <pc:docMk/>
            <pc:sldMk cId="3205874080" sldId="360"/>
            <ac:picMk id="5" creationId="{0EF9591F-5C23-012C-7AA1-B4F3BF31EAB4}"/>
          </ac:picMkLst>
        </pc:picChg>
      </pc:sldChg>
      <pc:sldMasterChg chg="delSldLayout">
        <pc:chgData name="Pierre Kohler" userId="59380771-92f1-45b3-9189-4a3bac84a8f5" providerId="ADAL" clId="{E0290576-2FA3-4402-BEF6-62787A7D70C0}" dt="2022-11-18T13:23:46.199" v="35562" actId="47"/>
        <pc:sldMasterMkLst>
          <pc:docMk/>
          <pc:sldMasterMk cId="0" sldId="2147483668"/>
        </pc:sldMasterMkLst>
        <pc:sldLayoutChg chg="del">
          <pc:chgData name="Pierre Kohler" userId="59380771-92f1-45b3-9189-4a3bac84a8f5" providerId="ADAL" clId="{E0290576-2FA3-4402-BEF6-62787A7D70C0}" dt="2022-11-10T14:46:10.486" v="17059" actId="47"/>
          <pc:sldLayoutMkLst>
            <pc:docMk/>
            <pc:sldMasterMk cId="0" sldId="2147483668"/>
            <pc:sldLayoutMk cId="0" sldId="2147483658"/>
          </pc:sldLayoutMkLst>
        </pc:sldLayoutChg>
        <pc:sldLayoutChg chg="del">
          <pc:chgData name="Pierre Kohler" userId="59380771-92f1-45b3-9189-4a3bac84a8f5" providerId="ADAL" clId="{E0290576-2FA3-4402-BEF6-62787A7D70C0}" dt="2022-10-12T07:43:38.250" v="11868" actId="47"/>
          <pc:sldLayoutMkLst>
            <pc:docMk/>
            <pc:sldMasterMk cId="0" sldId="2147483668"/>
            <pc:sldLayoutMk cId="0" sldId="2147483659"/>
          </pc:sldLayoutMkLst>
        </pc:sldLayoutChg>
        <pc:sldLayoutChg chg="del">
          <pc:chgData name="Pierre Kohler" userId="59380771-92f1-45b3-9189-4a3bac84a8f5" providerId="ADAL" clId="{E0290576-2FA3-4402-BEF6-62787A7D70C0}" dt="2022-11-10T14:47:14.470" v="17074" actId="47"/>
          <pc:sldLayoutMkLst>
            <pc:docMk/>
            <pc:sldMasterMk cId="0" sldId="2147483668"/>
            <pc:sldLayoutMk cId="0" sldId="2147483660"/>
          </pc:sldLayoutMkLst>
        </pc:sldLayoutChg>
        <pc:sldLayoutChg chg="del">
          <pc:chgData name="Pierre Kohler" userId="59380771-92f1-45b3-9189-4a3bac84a8f5" providerId="ADAL" clId="{E0290576-2FA3-4402-BEF6-62787A7D70C0}" dt="2022-11-10T10:03:26.814" v="15642" actId="47"/>
          <pc:sldLayoutMkLst>
            <pc:docMk/>
            <pc:sldMasterMk cId="0" sldId="2147483668"/>
            <pc:sldLayoutMk cId="0" sldId="2147483663"/>
          </pc:sldLayoutMkLst>
        </pc:sldLayoutChg>
        <pc:sldLayoutChg chg="del">
          <pc:chgData name="Pierre Kohler" userId="59380771-92f1-45b3-9189-4a3bac84a8f5" providerId="ADAL" clId="{E0290576-2FA3-4402-BEF6-62787A7D70C0}" dt="2022-11-18T13:23:46.199" v="35562" actId="47"/>
          <pc:sldLayoutMkLst>
            <pc:docMk/>
            <pc:sldMasterMk cId="0" sldId="2147483668"/>
            <pc:sldLayoutMk cId="3157127399" sldId="2147483669"/>
          </pc:sldLayoutMkLst>
        </pc:sldLayoutChg>
      </pc:sldMasterChg>
    </pc:docChg>
  </pc:docChgLst>
  <pc:docChgLst>
    <pc:chgData name="Pierre Kohler" userId="59380771-92f1-45b3-9189-4a3bac84a8f5" providerId="ADAL" clId="{C7F85FD0-0140-4413-AE4A-442F1C43EBB2}"/>
    <pc:docChg chg="undo custSel modSld">
      <pc:chgData name="Pierre Kohler" userId="59380771-92f1-45b3-9189-4a3bac84a8f5" providerId="ADAL" clId="{C7F85FD0-0140-4413-AE4A-442F1C43EBB2}" dt="2023-04-04T07:26:50.008" v="99"/>
      <pc:docMkLst>
        <pc:docMk/>
      </pc:docMkLst>
      <pc:sldChg chg="modSp mod">
        <pc:chgData name="Pierre Kohler" userId="59380771-92f1-45b3-9189-4a3bac84a8f5" providerId="ADAL" clId="{C7F85FD0-0140-4413-AE4A-442F1C43EBB2}" dt="2023-04-04T07:12:16.349" v="63"/>
        <pc:sldMkLst>
          <pc:docMk/>
          <pc:sldMk cId="0" sldId="276"/>
        </pc:sldMkLst>
        <pc:spChg chg="mod">
          <ac:chgData name="Pierre Kohler" userId="59380771-92f1-45b3-9189-4a3bac84a8f5" providerId="ADAL" clId="{C7F85FD0-0140-4413-AE4A-442F1C43EBB2}" dt="2023-04-04T07:12:16.349" v="63"/>
          <ac:spMkLst>
            <pc:docMk/>
            <pc:sldMk cId="0" sldId="276"/>
            <ac:spMk id="13" creationId="{48834473-DC9A-32F7-007F-C9598524F21E}"/>
          </ac:spMkLst>
        </pc:spChg>
      </pc:sldChg>
      <pc:sldChg chg="modSp mod">
        <pc:chgData name="Pierre Kohler" userId="59380771-92f1-45b3-9189-4a3bac84a8f5" providerId="ADAL" clId="{C7F85FD0-0140-4413-AE4A-442F1C43EBB2}" dt="2023-04-04T07:09:37.794" v="52" actId="1037"/>
        <pc:sldMkLst>
          <pc:docMk/>
          <pc:sldMk cId="1306112984" sldId="291"/>
        </pc:sldMkLst>
        <pc:spChg chg="mod">
          <ac:chgData name="Pierre Kohler" userId="59380771-92f1-45b3-9189-4a3bac84a8f5" providerId="ADAL" clId="{C7F85FD0-0140-4413-AE4A-442F1C43EBB2}" dt="2023-04-04T07:09:37.794" v="52" actId="1037"/>
          <ac:spMkLst>
            <pc:docMk/>
            <pc:sldMk cId="1306112984" sldId="291"/>
            <ac:spMk id="3" creationId="{DE30D7A7-0464-DA06-6F32-BA64D7E96C44}"/>
          </ac:spMkLst>
        </pc:spChg>
      </pc:sldChg>
      <pc:sldChg chg="modSp mod">
        <pc:chgData name="Pierre Kohler" userId="59380771-92f1-45b3-9189-4a3bac84a8f5" providerId="ADAL" clId="{C7F85FD0-0140-4413-AE4A-442F1C43EBB2}" dt="2023-04-04T07:16:40.013" v="75" actId="1076"/>
        <pc:sldMkLst>
          <pc:docMk/>
          <pc:sldMk cId="3172280874" sldId="295"/>
        </pc:sldMkLst>
        <pc:spChg chg="mod">
          <ac:chgData name="Pierre Kohler" userId="59380771-92f1-45b3-9189-4a3bac84a8f5" providerId="ADAL" clId="{C7F85FD0-0140-4413-AE4A-442F1C43EBB2}" dt="2023-04-04T07:16:40.013" v="75" actId="1076"/>
          <ac:spMkLst>
            <pc:docMk/>
            <pc:sldMk cId="3172280874" sldId="295"/>
            <ac:spMk id="7" creationId="{4CC6C710-38DF-C1AD-29DB-0D27AE240A3E}"/>
          </ac:spMkLst>
        </pc:spChg>
      </pc:sldChg>
      <pc:sldChg chg="modSp mod">
        <pc:chgData name="Pierre Kohler" userId="59380771-92f1-45b3-9189-4a3bac84a8f5" providerId="ADAL" clId="{C7F85FD0-0140-4413-AE4A-442F1C43EBB2}" dt="2023-04-04T07:08:05.501" v="0" actId="20577"/>
        <pc:sldMkLst>
          <pc:docMk/>
          <pc:sldMk cId="1168667113" sldId="297"/>
        </pc:sldMkLst>
        <pc:spChg chg="mod">
          <ac:chgData name="Pierre Kohler" userId="59380771-92f1-45b3-9189-4a3bac84a8f5" providerId="ADAL" clId="{C7F85FD0-0140-4413-AE4A-442F1C43EBB2}" dt="2023-04-04T07:08:05.501" v="0" actId="20577"/>
          <ac:spMkLst>
            <pc:docMk/>
            <pc:sldMk cId="1168667113" sldId="297"/>
            <ac:spMk id="10" creationId="{5DC25004-4949-C544-3A62-1AC754A55027}"/>
          </ac:spMkLst>
        </pc:spChg>
      </pc:sldChg>
      <pc:sldChg chg="modSp mod">
        <pc:chgData name="Pierre Kohler" userId="59380771-92f1-45b3-9189-4a3bac84a8f5" providerId="ADAL" clId="{C7F85FD0-0140-4413-AE4A-442F1C43EBB2}" dt="2023-04-04T07:10:13.799" v="54" actId="20577"/>
        <pc:sldMkLst>
          <pc:docMk/>
          <pc:sldMk cId="3653989126" sldId="307"/>
        </pc:sldMkLst>
        <pc:spChg chg="mod">
          <ac:chgData name="Pierre Kohler" userId="59380771-92f1-45b3-9189-4a3bac84a8f5" providerId="ADAL" clId="{C7F85FD0-0140-4413-AE4A-442F1C43EBB2}" dt="2023-04-04T07:10:13.799" v="54" actId="20577"/>
          <ac:spMkLst>
            <pc:docMk/>
            <pc:sldMk cId="3653989126" sldId="307"/>
            <ac:spMk id="12" creationId="{A5AF94D6-8032-3A89-9228-308F064E2CD2}"/>
          </ac:spMkLst>
        </pc:spChg>
      </pc:sldChg>
      <pc:sldChg chg="modSp mod">
        <pc:chgData name="Pierre Kohler" userId="59380771-92f1-45b3-9189-4a3bac84a8f5" providerId="ADAL" clId="{C7F85FD0-0140-4413-AE4A-442F1C43EBB2}" dt="2023-04-04T07:17:51.238" v="98" actId="1036"/>
        <pc:sldMkLst>
          <pc:docMk/>
          <pc:sldMk cId="2957006636" sldId="313"/>
        </pc:sldMkLst>
        <pc:spChg chg="mod">
          <ac:chgData name="Pierre Kohler" userId="59380771-92f1-45b3-9189-4a3bac84a8f5" providerId="ADAL" clId="{C7F85FD0-0140-4413-AE4A-442F1C43EBB2}" dt="2023-04-04T07:17:43.397" v="79" actId="1076"/>
          <ac:spMkLst>
            <pc:docMk/>
            <pc:sldMk cId="2957006636" sldId="313"/>
            <ac:spMk id="8" creationId="{B7638205-DCAC-A16D-AF6F-0030CCC17102}"/>
          </ac:spMkLst>
        </pc:spChg>
        <pc:picChg chg="mod">
          <ac:chgData name="Pierre Kohler" userId="59380771-92f1-45b3-9189-4a3bac84a8f5" providerId="ADAL" clId="{C7F85FD0-0140-4413-AE4A-442F1C43EBB2}" dt="2023-04-04T07:17:51.238" v="98" actId="1036"/>
          <ac:picMkLst>
            <pc:docMk/>
            <pc:sldMk cId="2957006636" sldId="313"/>
            <ac:picMk id="6" creationId="{ACD23A58-71D7-D10C-23DC-DD22006E1703}"/>
          </ac:picMkLst>
        </pc:picChg>
        <pc:picChg chg="mod">
          <ac:chgData name="Pierre Kohler" userId="59380771-92f1-45b3-9189-4a3bac84a8f5" providerId="ADAL" clId="{C7F85FD0-0140-4413-AE4A-442F1C43EBB2}" dt="2023-04-04T07:17:51.238" v="98" actId="1036"/>
          <ac:picMkLst>
            <pc:docMk/>
            <pc:sldMk cId="2957006636" sldId="313"/>
            <ac:picMk id="11" creationId="{AEC420DA-164B-6B86-636C-F3EAC4179557}"/>
          </ac:picMkLst>
        </pc:picChg>
      </pc:sldChg>
      <pc:sldChg chg="modSp mod">
        <pc:chgData name="Pierre Kohler" userId="59380771-92f1-45b3-9189-4a3bac84a8f5" providerId="ADAL" clId="{C7F85FD0-0140-4413-AE4A-442F1C43EBB2}" dt="2023-04-04T07:26:50.008" v="99"/>
        <pc:sldMkLst>
          <pc:docMk/>
          <pc:sldMk cId="313696646" sldId="334"/>
        </pc:sldMkLst>
        <pc:spChg chg="mod">
          <ac:chgData name="Pierre Kohler" userId="59380771-92f1-45b3-9189-4a3bac84a8f5" providerId="ADAL" clId="{C7F85FD0-0140-4413-AE4A-442F1C43EBB2}" dt="2023-04-04T07:26:50.008" v="99"/>
          <ac:spMkLst>
            <pc:docMk/>
            <pc:sldMk cId="313696646" sldId="334"/>
            <ac:spMk id="6" creationId="{6914F7B5-E30E-EE96-8C08-9F85565AE44F}"/>
          </ac:spMkLst>
        </pc:spChg>
      </pc:sldChg>
      <pc:sldChg chg="modSp mod">
        <pc:chgData name="Pierre Kohler" userId="59380771-92f1-45b3-9189-4a3bac84a8f5" providerId="ADAL" clId="{C7F85FD0-0140-4413-AE4A-442F1C43EBB2}" dt="2023-04-04T07:12:42.967" v="65" actId="20577"/>
        <pc:sldMkLst>
          <pc:docMk/>
          <pc:sldMk cId="1177003662" sldId="336"/>
        </pc:sldMkLst>
        <pc:spChg chg="mod">
          <ac:chgData name="Pierre Kohler" userId="59380771-92f1-45b3-9189-4a3bac84a8f5" providerId="ADAL" clId="{C7F85FD0-0140-4413-AE4A-442F1C43EBB2}" dt="2023-04-04T07:12:42.967" v="65" actId="20577"/>
          <ac:spMkLst>
            <pc:docMk/>
            <pc:sldMk cId="1177003662" sldId="336"/>
            <ac:spMk id="4" creationId="{FC0C0E5C-F72C-4BB0-9986-3B768287A208}"/>
          </ac:spMkLst>
        </pc:spChg>
      </pc:sldChg>
      <pc:sldChg chg="modSp mod">
        <pc:chgData name="Pierre Kohler" userId="59380771-92f1-45b3-9189-4a3bac84a8f5" providerId="ADAL" clId="{C7F85FD0-0140-4413-AE4A-442F1C43EBB2}" dt="2023-04-04T07:10:55.971" v="61" actId="20577"/>
        <pc:sldMkLst>
          <pc:docMk/>
          <pc:sldMk cId="4146450496" sldId="361"/>
        </pc:sldMkLst>
        <pc:spChg chg="mod">
          <ac:chgData name="Pierre Kohler" userId="59380771-92f1-45b3-9189-4a3bac84a8f5" providerId="ADAL" clId="{C7F85FD0-0140-4413-AE4A-442F1C43EBB2}" dt="2023-04-04T07:10:55.971" v="61" actId="20577"/>
          <ac:spMkLst>
            <pc:docMk/>
            <pc:sldMk cId="4146450496" sldId="361"/>
            <ac:spMk id="4" creationId="{1C56DA14-F7E4-5F7F-ABA4-8ECB320AF5E0}"/>
          </ac:spMkLst>
        </pc:spChg>
      </pc:sldChg>
      <pc:sldChg chg="modSp mod">
        <pc:chgData name="Pierre Kohler" userId="59380771-92f1-45b3-9189-4a3bac84a8f5" providerId="ADAL" clId="{C7F85FD0-0140-4413-AE4A-442F1C43EBB2}" dt="2023-04-04T07:12:59.007" v="73" actId="20577"/>
        <pc:sldMkLst>
          <pc:docMk/>
          <pc:sldMk cId="414665255" sldId="362"/>
        </pc:sldMkLst>
        <pc:spChg chg="mod">
          <ac:chgData name="Pierre Kohler" userId="59380771-92f1-45b3-9189-4a3bac84a8f5" providerId="ADAL" clId="{C7F85FD0-0140-4413-AE4A-442F1C43EBB2}" dt="2023-04-04T07:12:59.007" v="73" actId="20577"/>
          <ac:spMkLst>
            <pc:docMk/>
            <pc:sldMk cId="414665255" sldId="362"/>
            <ac:spMk id="345" creationId="{00000000-0000-0000-0000-000000000000}"/>
          </ac:spMkLst>
        </pc:spChg>
      </pc:sldChg>
    </pc:docChg>
  </pc:docChgLst>
  <pc:docChgLst>
    <pc:chgData name="Pierre Kohler" userId="59380771-92f1-45b3-9189-4a3bac84a8f5" providerId="ADAL" clId="{1BA1EC11-6AB7-4079-8F5D-328B5B599F53}"/>
    <pc:docChg chg="undo redo custSel addSld delSld modSld sldOrd modNotesMaster">
      <pc:chgData name="Pierre Kohler" userId="59380771-92f1-45b3-9189-4a3bac84a8f5" providerId="ADAL" clId="{1BA1EC11-6AB7-4079-8F5D-328B5B599F53}" dt="2022-11-30T07:37:44.886" v="18643" actId="47"/>
      <pc:docMkLst>
        <pc:docMk/>
      </pc:docMkLst>
      <pc:sldChg chg="modTransition modNotes modNotesTx">
        <pc:chgData name="Pierre Kohler" userId="59380771-92f1-45b3-9189-4a3bac84a8f5" providerId="ADAL" clId="{1BA1EC11-6AB7-4079-8F5D-328B5B599F53}" dt="2022-11-30T07:36:56.731" v="18639"/>
        <pc:sldMkLst>
          <pc:docMk/>
          <pc:sldMk cId="0" sldId="256"/>
        </pc:sldMkLst>
      </pc:sldChg>
      <pc:sldChg chg="modSp mod modTransition modAnim modNotesTx">
        <pc:chgData name="Pierre Kohler" userId="59380771-92f1-45b3-9189-4a3bac84a8f5" providerId="ADAL" clId="{1BA1EC11-6AB7-4079-8F5D-328B5B599F53}" dt="2022-11-28T10:29:50.128" v="18504"/>
        <pc:sldMkLst>
          <pc:docMk/>
          <pc:sldMk cId="0" sldId="276"/>
        </pc:sldMkLst>
        <pc:spChg chg="mod">
          <ac:chgData name="Pierre Kohler" userId="59380771-92f1-45b3-9189-4a3bac84a8f5" providerId="ADAL" clId="{1BA1EC11-6AB7-4079-8F5D-328B5B599F53}" dt="2022-11-28T08:12:16.321" v="16544" actId="14100"/>
          <ac:spMkLst>
            <pc:docMk/>
            <pc:sldMk cId="0" sldId="276"/>
            <ac:spMk id="322" creationId="{00000000-0000-0000-0000-000000000000}"/>
          </ac:spMkLst>
        </pc:spChg>
      </pc:sldChg>
      <pc:sldChg chg="del modTransition">
        <pc:chgData name="Pierre Kohler" userId="59380771-92f1-45b3-9189-4a3bac84a8f5" providerId="ADAL" clId="{1BA1EC11-6AB7-4079-8F5D-328B5B599F53}" dt="2022-11-28T12:16:57.808" v="18598" actId="47"/>
        <pc:sldMkLst>
          <pc:docMk/>
          <pc:sldMk cId="0" sldId="278"/>
        </pc:sldMkLst>
      </pc:sldChg>
      <pc:sldChg chg="modTransition modNotes">
        <pc:chgData name="Pierre Kohler" userId="59380771-92f1-45b3-9189-4a3bac84a8f5" providerId="ADAL" clId="{1BA1EC11-6AB7-4079-8F5D-328B5B599F53}" dt="2022-11-30T07:36:56.731" v="18639"/>
        <pc:sldMkLst>
          <pc:docMk/>
          <pc:sldMk cId="0" sldId="286"/>
        </pc:sldMkLst>
      </pc:sldChg>
      <pc:sldChg chg="modTransition modNotes">
        <pc:chgData name="Pierre Kohler" userId="59380771-92f1-45b3-9189-4a3bac84a8f5" providerId="ADAL" clId="{1BA1EC11-6AB7-4079-8F5D-328B5B599F53}" dt="2022-11-30T07:36:56.731" v="18639"/>
        <pc:sldMkLst>
          <pc:docMk/>
          <pc:sldMk cId="0" sldId="288"/>
        </pc:sldMkLst>
      </pc:sldChg>
      <pc:sldChg chg="modTransition modNotes">
        <pc:chgData name="Pierre Kohler" userId="59380771-92f1-45b3-9189-4a3bac84a8f5" providerId="ADAL" clId="{1BA1EC11-6AB7-4079-8F5D-328B5B599F53}" dt="2022-11-30T07:36:56.731" v="18639"/>
        <pc:sldMkLst>
          <pc:docMk/>
          <pc:sldMk cId="1306112984" sldId="291"/>
        </pc:sldMkLst>
      </pc:sldChg>
      <pc:sldChg chg="addSp delSp modSp mod modTransition modAnim modNotesTx">
        <pc:chgData name="Pierre Kohler" userId="59380771-92f1-45b3-9189-4a3bac84a8f5" providerId="ADAL" clId="{1BA1EC11-6AB7-4079-8F5D-328B5B599F53}" dt="2022-11-28T10:29:50.128" v="18504"/>
        <pc:sldMkLst>
          <pc:docMk/>
          <pc:sldMk cId="3172280874" sldId="295"/>
        </pc:sldMkLst>
        <pc:spChg chg="mod">
          <ac:chgData name="Pierre Kohler" userId="59380771-92f1-45b3-9189-4a3bac84a8f5" providerId="ADAL" clId="{1BA1EC11-6AB7-4079-8F5D-328B5B599F53}" dt="2022-11-27T16:20:07.923" v="6419" actId="20577"/>
          <ac:spMkLst>
            <pc:docMk/>
            <pc:sldMk cId="3172280874" sldId="295"/>
            <ac:spMk id="3" creationId="{9D396E0E-0950-7505-6DBF-125F3FEB0DAA}"/>
          </ac:spMkLst>
        </pc:spChg>
        <pc:grpChg chg="add mod">
          <ac:chgData name="Pierre Kohler" userId="59380771-92f1-45b3-9189-4a3bac84a8f5" providerId="ADAL" clId="{1BA1EC11-6AB7-4079-8F5D-328B5B599F53}" dt="2022-11-27T16:23:15.021" v="6425" actId="1076"/>
          <ac:grpSpMkLst>
            <pc:docMk/>
            <pc:sldMk cId="3172280874" sldId="295"/>
            <ac:grpSpMk id="12" creationId="{6E26E154-B77D-173A-5450-BE860CFBDFD4}"/>
          </ac:grpSpMkLst>
        </pc:grpChg>
        <pc:picChg chg="add mod">
          <ac:chgData name="Pierre Kohler" userId="59380771-92f1-45b3-9189-4a3bac84a8f5" providerId="ADAL" clId="{1BA1EC11-6AB7-4079-8F5D-328B5B599F53}" dt="2022-11-27T16:23:10.143" v="6424" actId="164"/>
          <ac:picMkLst>
            <pc:docMk/>
            <pc:sldMk cId="3172280874" sldId="295"/>
            <ac:picMk id="10" creationId="{988B1B49-AF0C-0779-0B8F-46D5FE0069CE}"/>
          </ac:picMkLst>
        </pc:picChg>
        <pc:picChg chg="del mod ord">
          <ac:chgData name="Pierre Kohler" userId="59380771-92f1-45b3-9189-4a3bac84a8f5" providerId="ADAL" clId="{1BA1EC11-6AB7-4079-8F5D-328B5B599F53}" dt="2022-11-27T16:22:46.694" v="6420" actId="478"/>
          <ac:picMkLst>
            <pc:docMk/>
            <pc:sldMk cId="3172280874" sldId="295"/>
            <ac:picMk id="11" creationId="{3367A26F-67EA-8278-F582-A7174419748F}"/>
          </ac:picMkLst>
        </pc:picChg>
        <pc:picChg chg="mod">
          <ac:chgData name="Pierre Kohler" userId="59380771-92f1-45b3-9189-4a3bac84a8f5" providerId="ADAL" clId="{1BA1EC11-6AB7-4079-8F5D-328B5B599F53}" dt="2022-11-27T16:23:10.143" v="6424" actId="164"/>
          <ac:picMkLst>
            <pc:docMk/>
            <pc:sldMk cId="3172280874" sldId="295"/>
            <ac:picMk id="13" creationId="{DEF40CD7-3D7E-4921-CA78-96625245FB68}"/>
          </ac:picMkLst>
        </pc:picChg>
      </pc:sldChg>
      <pc:sldChg chg="modSp modTransition modAnim">
        <pc:chgData name="Pierre Kohler" userId="59380771-92f1-45b3-9189-4a3bac84a8f5" providerId="ADAL" clId="{1BA1EC11-6AB7-4079-8F5D-328B5B599F53}" dt="2022-11-28T10:29:50.128" v="18504"/>
        <pc:sldMkLst>
          <pc:docMk/>
          <pc:sldMk cId="3711248239" sldId="296"/>
        </pc:sldMkLst>
        <pc:spChg chg="mod">
          <ac:chgData name="Pierre Kohler" userId="59380771-92f1-45b3-9189-4a3bac84a8f5" providerId="ADAL" clId="{1BA1EC11-6AB7-4079-8F5D-328B5B599F53}" dt="2022-11-27T16:09:55.646" v="6217" actId="20577"/>
          <ac:spMkLst>
            <pc:docMk/>
            <pc:sldMk cId="3711248239" sldId="296"/>
            <ac:spMk id="3" creationId="{4B036EAC-C04C-291D-6999-5CDB052DDC6E}"/>
          </ac:spMkLst>
        </pc:spChg>
      </pc:sldChg>
      <pc:sldChg chg="addSp delSp modSp mod modTransition modAnim modNotesTx">
        <pc:chgData name="Pierre Kohler" userId="59380771-92f1-45b3-9189-4a3bac84a8f5" providerId="ADAL" clId="{1BA1EC11-6AB7-4079-8F5D-328B5B599F53}" dt="2022-11-28T10:29:50.128" v="18504"/>
        <pc:sldMkLst>
          <pc:docMk/>
          <pc:sldMk cId="1168667113" sldId="297"/>
        </pc:sldMkLst>
        <pc:spChg chg="mod">
          <ac:chgData name="Pierre Kohler" userId="59380771-92f1-45b3-9189-4a3bac84a8f5" providerId="ADAL" clId="{1BA1EC11-6AB7-4079-8F5D-328B5B599F53}" dt="2022-11-28T09:22:12.993" v="18119" actId="1036"/>
          <ac:spMkLst>
            <pc:docMk/>
            <pc:sldMk cId="1168667113" sldId="297"/>
            <ac:spMk id="3" creationId="{2305F0D0-EAEE-22B5-3455-B8C6F52881FF}"/>
          </ac:spMkLst>
        </pc:spChg>
        <pc:spChg chg="mod">
          <ac:chgData name="Pierre Kohler" userId="59380771-92f1-45b3-9189-4a3bac84a8f5" providerId="ADAL" clId="{1BA1EC11-6AB7-4079-8F5D-328B5B599F53}" dt="2022-11-28T09:21:54.909" v="18104" actId="1076"/>
          <ac:spMkLst>
            <pc:docMk/>
            <pc:sldMk cId="1168667113" sldId="297"/>
            <ac:spMk id="7" creationId="{D5421E42-AD10-F0E9-6F31-FEF9047AC993}"/>
          </ac:spMkLst>
        </pc:spChg>
        <pc:spChg chg="mod">
          <ac:chgData name="Pierre Kohler" userId="59380771-92f1-45b3-9189-4a3bac84a8f5" providerId="ADAL" clId="{1BA1EC11-6AB7-4079-8F5D-328B5B599F53}" dt="2022-11-28T08:40:38.284" v="17321" actId="1035"/>
          <ac:spMkLst>
            <pc:docMk/>
            <pc:sldMk cId="1168667113" sldId="297"/>
            <ac:spMk id="9" creationId="{8CCF68EB-89A4-740D-C85C-302BED095CC5}"/>
          </ac:spMkLst>
        </pc:spChg>
        <pc:spChg chg="mod">
          <ac:chgData name="Pierre Kohler" userId="59380771-92f1-45b3-9189-4a3bac84a8f5" providerId="ADAL" clId="{1BA1EC11-6AB7-4079-8F5D-328B5B599F53}" dt="2022-11-28T08:41:05.060" v="17325" actId="1076"/>
          <ac:spMkLst>
            <pc:docMk/>
            <pc:sldMk cId="1168667113" sldId="297"/>
            <ac:spMk id="10" creationId="{5DC25004-4949-C544-3A62-1AC754A55027}"/>
          </ac:spMkLst>
        </pc:spChg>
        <pc:spChg chg="mod">
          <ac:chgData name="Pierre Kohler" userId="59380771-92f1-45b3-9189-4a3bac84a8f5" providerId="ADAL" clId="{1BA1EC11-6AB7-4079-8F5D-328B5B599F53}" dt="2022-11-28T08:40:38.284" v="17321" actId="1035"/>
          <ac:spMkLst>
            <pc:docMk/>
            <pc:sldMk cId="1168667113" sldId="297"/>
            <ac:spMk id="11" creationId="{A1962A81-B38A-D78B-DAE9-4C88B124143C}"/>
          </ac:spMkLst>
        </pc:spChg>
        <pc:picChg chg="add mod">
          <ac:chgData name="Pierre Kohler" userId="59380771-92f1-45b3-9189-4a3bac84a8f5" providerId="ADAL" clId="{1BA1EC11-6AB7-4079-8F5D-328B5B599F53}" dt="2022-11-28T08:40:38.284" v="17321" actId="1035"/>
          <ac:picMkLst>
            <pc:docMk/>
            <pc:sldMk cId="1168667113" sldId="297"/>
            <ac:picMk id="5" creationId="{EC75A8B2-11A1-40DB-77D8-D7D9E2D1E280}"/>
          </ac:picMkLst>
        </pc:picChg>
        <pc:picChg chg="del">
          <ac:chgData name="Pierre Kohler" userId="59380771-92f1-45b3-9189-4a3bac84a8f5" providerId="ADAL" clId="{1BA1EC11-6AB7-4079-8F5D-328B5B599F53}" dt="2022-11-27T10:07:41.116" v="6117" actId="478"/>
          <ac:picMkLst>
            <pc:docMk/>
            <pc:sldMk cId="1168667113" sldId="297"/>
            <ac:picMk id="6" creationId="{3436E235-933F-836B-93C1-F7C5419B4F01}"/>
          </ac:picMkLst>
        </pc:picChg>
        <pc:picChg chg="del mod">
          <ac:chgData name="Pierre Kohler" userId="59380771-92f1-45b3-9189-4a3bac84a8f5" providerId="ADAL" clId="{1BA1EC11-6AB7-4079-8F5D-328B5B599F53}" dt="2022-11-27T10:07:43.360" v="6118" actId="478"/>
          <ac:picMkLst>
            <pc:docMk/>
            <pc:sldMk cId="1168667113" sldId="297"/>
            <ac:picMk id="8" creationId="{EE980DEC-10AA-3292-E5BB-DF2B200EA04D}"/>
          </ac:picMkLst>
        </pc:picChg>
        <pc:picChg chg="add mod">
          <ac:chgData name="Pierre Kohler" userId="59380771-92f1-45b3-9189-4a3bac84a8f5" providerId="ADAL" clId="{1BA1EC11-6AB7-4079-8F5D-328B5B599F53}" dt="2022-11-28T08:40:38.284" v="17321" actId="1035"/>
          <ac:picMkLst>
            <pc:docMk/>
            <pc:sldMk cId="1168667113" sldId="297"/>
            <ac:picMk id="13" creationId="{18333E6F-6DBE-95F1-08CA-180CAEC214F0}"/>
          </ac:picMkLst>
        </pc:picChg>
      </pc:sldChg>
      <pc:sldChg chg="modTransition">
        <pc:chgData name="Pierre Kohler" userId="59380771-92f1-45b3-9189-4a3bac84a8f5" providerId="ADAL" clId="{1BA1EC11-6AB7-4079-8F5D-328B5B599F53}" dt="2022-11-28T10:29:50.128" v="18504"/>
        <pc:sldMkLst>
          <pc:docMk/>
          <pc:sldMk cId="3767907544" sldId="299"/>
        </pc:sldMkLst>
      </pc:sldChg>
      <pc:sldChg chg="modTransition modAnim">
        <pc:chgData name="Pierre Kohler" userId="59380771-92f1-45b3-9189-4a3bac84a8f5" providerId="ADAL" clId="{1BA1EC11-6AB7-4079-8F5D-328B5B599F53}" dt="2022-11-28T10:29:50.128" v="18504"/>
        <pc:sldMkLst>
          <pc:docMk/>
          <pc:sldMk cId="2740384735" sldId="300"/>
        </pc:sldMkLst>
      </pc:sldChg>
      <pc:sldChg chg="modTransition">
        <pc:chgData name="Pierre Kohler" userId="59380771-92f1-45b3-9189-4a3bac84a8f5" providerId="ADAL" clId="{1BA1EC11-6AB7-4079-8F5D-328B5B599F53}" dt="2022-11-28T10:29:50.128" v="18504"/>
        <pc:sldMkLst>
          <pc:docMk/>
          <pc:sldMk cId="2442329630" sldId="301"/>
        </pc:sldMkLst>
      </pc:sldChg>
      <pc:sldChg chg="modTransition modNotesTx">
        <pc:chgData name="Pierre Kohler" userId="59380771-92f1-45b3-9189-4a3bac84a8f5" providerId="ADAL" clId="{1BA1EC11-6AB7-4079-8F5D-328B5B599F53}" dt="2022-11-28T10:29:50.128" v="18504"/>
        <pc:sldMkLst>
          <pc:docMk/>
          <pc:sldMk cId="2447989677" sldId="302"/>
        </pc:sldMkLst>
      </pc:sldChg>
      <pc:sldChg chg="modSp mod modTransition modAnim modNotesTx">
        <pc:chgData name="Pierre Kohler" userId="59380771-92f1-45b3-9189-4a3bac84a8f5" providerId="ADAL" clId="{1BA1EC11-6AB7-4079-8F5D-328B5B599F53}" dt="2022-11-28T10:29:50.128" v="18504"/>
        <pc:sldMkLst>
          <pc:docMk/>
          <pc:sldMk cId="4276831447" sldId="303"/>
        </pc:sldMkLst>
        <pc:spChg chg="mod">
          <ac:chgData name="Pierre Kohler" userId="59380771-92f1-45b3-9189-4a3bac84a8f5" providerId="ADAL" clId="{1BA1EC11-6AB7-4079-8F5D-328B5B599F53}" dt="2022-11-27T16:27:19.493" v="6572" actId="6549"/>
          <ac:spMkLst>
            <pc:docMk/>
            <pc:sldMk cId="4276831447" sldId="303"/>
            <ac:spMk id="3" creationId="{A803547D-E1C7-04A3-35A9-67436F1BCAD5}"/>
          </ac:spMkLst>
        </pc:spChg>
      </pc:sldChg>
      <pc:sldChg chg="modTransition">
        <pc:chgData name="Pierre Kohler" userId="59380771-92f1-45b3-9189-4a3bac84a8f5" providerId="ADAL" clId="{1BA1EC11-6AB7-4079-8F5D-328B5B599F53}" dt="2022-11-28T10:29:50.128" v="18504"/>
        <pc:sldMkLst>
          <pc:docMk/>
          <pc:sldMk cId="4061677137" sldId="305"/>
        </pc:sldMkLst>
      </pc:sldChg>
      <pc:sldChg chg="modTransition">
        <pc:chgData name="Pierre Kohler" userId="59380771-92f1-45b3-9189-4a3bac84a8f5" providerId="ADAL" clId="{1BA1EC11-6AB7-4079-8F5D-328B5B599F53}" dt="2022-11-28T10:29:50.128" v="18504"/>
        <pc:sldMkLst>
          <pc:docMk/>
          <pc:sldMk cId="1837879817" sldId="306"/>
        </pc:sldMkLst>
      </pc:sldChg>
      <pc:sldChg chg="modTransition modNotesTx">
        <pc:chgData name="Pierre Kohler" userId="59380771-92f1-45b3-9189-4a3bac84a8f5" providerId="ADAL" clId="{1BA1EC11-6AB7-4079-8F5D-328B5B599F53}" dt="2022-11-28T10:29:50.128" v="18504"/>
        <pc:sldMkLst>
          <pc:docMk/>
          <pc:sldMk cId="3653989126" sldId="307"/>
        </pc:sldMkLst>
      </pc:sldChg>
      <pc:sldChg chg="del modTransition">
        <pc:chgData name="Pierre Kohler" userId="59380771-92f1-45b3-9189-4a3bac84a8f5" providerId="ADAL" clId="{1BA1EC11-6AB7-4079-8F5D-328B5B599F53}" dt="2022-11-30T07:37:38.313" v="18642" actId="47"/>
        <pc:sldMkLst>
          <pc:docMk/>
          <pc:sldMk cId="2220246357" sldId="308"/>
        </pc:sldMkLst>
      </pc:sldChg>
      <pc:sldChg chg="modTransition modNotesTx">
        <pc:chgData name="Pierre Kohler" userId="59380771-92f1-45b3-9189-4a3bac84a8f5" providerId="ADAL" clId="{1BA1EC11-6AB7-4079-8F5D-328B5B599F53}" dt="2022-11-28T10:29:50.128" v="18504"/>
        <pc:sldMkLst>
          <pc:docMk/>
          <pc:sldMk cId="3825536306" sldId="312"/>
        </pc:sldMkLst>
      </pc:sldChg>
      <pc:sldChg chg="addSp delSp modSp mod modTransition modAnim modNotesTx">
        <pc:chgData name="Pierre Kohler" userId="59380771-92f1-45b3-9189-4a3bac84a8f5" providerId="ADAL" clId="{1BA1EC11-6AB7-4079-8F5D-328B5B599F53}" dt="2022-11-28T10:29:50.128" v="18504"/>
        <pc:sldMkLst>
          <pc:docMk/>
          <pc:sldMk cId="2957006636" sldId="313"/>
        </pc:sldMkLst>
        <pc:spChg chg="mod">
          <ac:chgData name="Pierre Kohler" userId="59380771-92f1-45b3-9189-4a3bac84a8f5" providerId="ADAL" clId="{1BA1EC11-6AB7-4079-8F5D-328B5B599F53}" dt="2022-11-26T08:36:21.992" v="344" actId="1035"/>
          <ac:spMkLst>
            <pc:docMk/>
            <pc:sldMk cId="2957006636" sldId="313"/>
            <ac:spMk id="8" creationId="{B7638205-DCAC-A16D-AF6F-0030CCC17102}"/>
          </ac:spMkLst>
        </pc:spChg>
        <pc:picChg chg="mod">
          <ac:chgData name="Pierre Kohler" userId="59380771-92f1-45b3-9189-4a3bac84a8f5" providerId="ADAL" clId="{1BA1EC11-6AB7-4079-8F5D-328B5B599F53}" dt="2022-11-26T08:33:34.059" v="245" actId="1076"/>
          <ac:picMkLst>
            <pc:docMk/>
            <pc:sldMk cId="2957006636" sldId="313"/>
            <ac:picMk id="4" creationId="{F83821C5-1954-B7A8-EE5B-C6AB1CCAB2CC}"/>
          </ac:picMkLst>
        </pc:picChg>
        <pc:picChg chg="mod">
          <ac:chgData name="Pierre Kohler" userId="59380771-92f1-45b3-9189-4a3bac84a8f5" providerId="ADAL" clId="{1BA1EC11-6AB7-4079-8F5D-328B5B599F53}" dt="2022-11-26T08:34:50.097" v="258" actId="1076"/>
          <ac:picMkLst>
            <pc:docMk/>
            <pc:sldMk cId="2957006636" sldId="313"/>
            <ac:picMk id="6" creationId="{ACD23A58-71D7-D10C-23DC-DD22006E1703}"/>
          </ac:picMkLst>
        </pc:picChg>
        <pc:picChg chg="add del mod">
          <ac:chgData name="Pierre Kohler" userId="59380771-92f1-45b3-9189-4a3bac84a8f5" providerId="ADAL" clId="{1BA1EC11-6AB7-4079-8F5D-328B5B599F53}" dt="2022-11-26T08:30:40.191" v="201" actId="22"/>
          <ac:picMkLst>
            <pc:docMk/>
            <pc:sldMk cId="2957006636" sldId="313"/>
            <ac:picMk id="7" creationId="{69F8BF23-3CB7-DE30-0805-5F789908BC94}"/>
          </ac:picMkLst>
        </pc:picChg>
        <pc:picChg chg="add del mod">
          <ac:chgData name="Pierre Kohler" userId="59380771-92f1-45b3-9189-4a3bac84a8f5" providerId="ADAL" clId="{1BA1EC11-6AB7-4079-8F5D-328B5B599F53}" dt="2022-11-26T08:33:40.680" v="248" actId="21"/>
          <ac:picMkLst>
            <pc:docMk/>
            <pc:sldMk cId="2957006636" sldId="313"/>
            <ac:picMk id="10" creationId="{A213616E-1EBC-8BEA-9EB1-128A782F283B}"/>
          </ac:picMkLst>
        </pc:picChg>
        <pc:picChg chg="add mod">
          <ac:chgData name="Pierre Kohler" userId="59380771-92f1-45b3-9189-4a3bac84a8f5" providerId="ADAL" clId="{1BA1EC11-6AB7-4079-8F5D-328B5B599F53}" dt="2022-11-26T08:34:42.234" v="255" actId="1076"/>
          <ac:picMkLst>
            <pc:docMk/>
            <pc:sldMk cId="2957006636" sldId="313"/>
            <ac:picMk id="11" creationId="{AEC420DA-164B-6B86-636C-F3EAC4179557}"/>
          </ac:picMkLst>
        </pc:picChg>
      </pc:sldChg>
      <pc:sldChg chg="addSp delSp modSp mod modTransition modNotesTx">
        <pc:chgData name="Pierre Kohler" userId="59380771-92f1-45b3-9189-4a3bac84a8f5" providerId="ADAL" clId="{1BA1EC11-6AB7-4079-8F5D-328B5B599F53}" dt="2022-11-28T10:29:50.128" v="18504"/>
        <pc:sldMkLst>
          <pc:docMk/>
          <pc:sldMk cId="1905187537" sldId="314"/>
        </pc:sldMkLst>
        <pc:spChg chg="mod">
          <ac:chgData name="Pierre Kohler" userId="59380771-92f1-45b3-9189-4a3bac84a8f5" providerId="ADAL" clId="{1BA1EC11-6AB7-4079-8F5D-328B5B599F53}" dt="2022-11-28T08:32:12.290" v="16993" actId="113"/>
          <ac:spMkLst>
            <pc:docMk/>
            <pc:sldMk cId="1905187537" sldId="314"/>
            <ac:spMk id="3" creationId="{BD14B6B4-FCC4-97F6-DFFA-754571108AF2}"/>
          </ac:spMkLst>
        </pc:spChg>
        <pc:spChg chg="mod">
          <ac:chgData name="Pierre Kohler" userId="59380771-92f1-45b3-9189-4a3bac84a8f5" providerId="ADAL" clId="{1BA1EC11-6AB7-4079-8F5D-328B5B599F53}" dt="2022-11-28T08:30:48.226" v="16855" actId="1076"/>
          <ac:spMkLst>
            <pc:docMk/>
            <pc:sldMk cId="1905187537" sldId="314"/>
            <ac:spMk id="6" creationId="{B1292020-1237-135A-2C79-DD3C994FA936}"/>
          </ac:spMkLst>
        </pc:spChg>
        <pc:spChg chg="mod">
          <ac:chgData name="Pierre Kohler" userId="59380771-92f1-45b3-9189-4a3bac84a8f5" providerId="ADAL" clId="{1BA1EC11-6AB7-4079-8F5D-328B5B599F53}" dt="2022-11-28T08:30:12.386" v="16853" actId="1076"/>
          <ac:spMkLst>
            <pc:docMk/>
            <pc:sldMk cId="1905187537" sldId="314"/>
            <ac:spMk id="7" creationId="{0A33A1D8-6C62-AC93-5834-65BE9170A804}"/>
          </ac:spMkLst>
        </pc:spChg>
        <pc:picChg chg="add mod">
          <ac:chgData name="Pierre Kohler" userId="59380771-92f1-45b3-9189-4a3bac84a8f5" providerId="ADAL" clId="{1BA1EC11-6AB7-4079-8F5D-328B5B599F53}" dt="2022-11-28T08:29:53.489" v="16851" actId="1076"/>
          <ac:picMkLst>
            <pc:docMk/>
            <pc:sldMk cId="1905187537" sldId="314"/>
            <ac:picMk id="4" creationId="{87D0E271-5485-0BC8-FE3D-F1477E5B4F25}"/>
          </ac:picMkLst>
        </pc:picChg>
        <pc:picChg chg="add del mod">
          <ac:chgData name="Pierre Kohler" userId="59380771-92f1-45b3-9189-4a3bac84a8f5" providerId="ADAL" clId="{1BA1EC11-6AB7-4079-8F5D-328B5B599F53}" dt="2022-11-27T16:45:21.946" v="8700" actId="478"/>
          <ac:picMkLst>
            <pc:docMk/>
            <pc:sldMk cId="1905187537" sldId="314"/>
            <ac:picMk id="4" creationId="{DB9B1194-8C46-1458-554E-02F077819BE8}"/>
          </ac:picMkLst>
        </pc:picChg>
        <pc:picChg chg="mod">
          <ac:chgData name="Pierre Kohler" userId="59380771-92f1-45b3-9189-4a3bac84a8f5" providerId="ADAL" clId="{1BA1EC11-6AB7-4079-8F5D-328B5B599F53}" dt="2022-11-28T08:29:46.780" v="16849" actId="1076"/>
          <ac:picMkLst>
            <pc:docMk/>
            <pc:sldMk cId="1905187537" sldId="314"/>
            <ac:picMk id="5" creationId="{0EF9591F-5C23-012C-7AA1-B4F3BF31EAB4}"/>
          </ac:picMkLst>
        </pc:picChg>
      </pc:sldChg>
      <pc:sldChg chg="modSp mod modTransition modNotesTx">
        <pc:chgData name="Pierre Kohler" userId="59380771-92f1-45b3-9189-4a3bac84a8f5" providerId="ADAL" clId="{1BA1EC11-6AB7-4079-8F5D-328B5B599F53}" dt="2022-11-28T10:29:50.128" v="18504"/>
        <pc:sldMkLst>
          <pc:docMk/>
          <pc:sldMk cId="1578590255" sldId="315"/>
        </pc:sldMkLst>
        <pc:spChg chg="mod">
          <ac:chgData name="Pierre Kohler" userId="59380771-92f1-45b3-9189-4a3bac84a8f5" providerId="ADAL" clId="{1BA1EC11-6AB7-4079-8F5D-328B5B599F53}" dt="2022-11-28T08:45:50.511" v="17380" actId="313"/>
          <ac:spMkLst>
            <pc:docMk/>
            <pc:sldMk cId="1578590255" sldId="315"/>
            <ac:spMk id="3" creationId="{C221E468-D423-F157-1E12-FB197E46F920}"/>
          </ac:spMkLst>
        </pc:spChg>
      </pc:sldChg>
      <pc:sldChg chg="modSp modTransition modAnim modNotesTx">
        <pc:chgData name="Pierre Kohler" userId="59380771-92f1-45b3-9189-4a3bac84a8f5" providerId="ADAL" clId="{1BA1EC11-6AB7-4079-8F5D-328B5B599F53}" dt="2022-11-28T10:29:50.128" v="18504"/>
        <pc:sldMkLst>
          <pc:docMk/>
          <pc:sldMk cId="213575364" sldId="320"/>
        </pc:sldMkLst>
        <pc:spChg chg="mod">
          <ac:chgData name="Pierre Kohler" userId="59380771-92f1-45b3-9189-4a3bac84a8f5" providerId="ADAL" clId="{1BA1EC11-6AB7-4079-8F5D-328B5B599F53}" dt="2022-11-27T19:38:55.218" v="12028" actId="20577"/>
          <ac:spMkLst>
            <pc:docMk/>
            <pc:sldMk cId="213575364" sldId="320"/>
            <ac:spMk id="3" creationId="{C221E468-D423-F157-1E12-FB197E46F920}"/>
          </ac:spMkLst>
        </pc:spChg>
      </pc:sldChg>
      <pc:sldChg chg="del ord modTransition modAnim modNotesTx">
        <pc:chgData name="Pierre Kohler" userId="59380771-92f1-45b3-9189-4a3bac84a8f5" providerId="ADAL" clId="{1BA1EC11-6AB7-4079-8F5D-328B5B599F53}" dt="2022-11-30T07:37:19.479" v="18640" actId="47"/>
        <pc:sldMkLst>
          <pc:docMk/>
          <pc:sldMk cId="3980040570" sldId="321"/>
        </pc:sldMkLst>
      </pc:sldChg>
      <pc:sldChg chg="modTransition">
        <pc:chgData name="Pierre Kohler" userId="59380771-92f1-45b3-9189-4a3bac84a8f5" providerId="ADAL" clId="{1BA1EC11-6AB7-4079-8F5D-328B5B599F53}" dt="2022-11-28T10:29:50.128" v="18504"/>
        <pc:sldMkLst>
          <pc:docMk/>
          <pc:sldMk cId="3381103172" sldId="333"/>
        </pc:sldMkLst>
      </pc:sldChg>
      <pc:sldChg chg="modSp mod modTransition modAnim modNotesTx">
        <pc:chgData name="Pierre Kohler" userId="59380771-92f1-45b3-9189-4a3bac84a8f5" providerId="ADAL" clId="{1BA1EC11-6AB7-4079-8F5D-328B5B599F53}" dt="2022-11-28T11:25:23.568" v="18522" actId="20577"/>
        <pc:sldMkLst>
          <pc:docMk/>
          <pc:sldMk cId="313696646" sldId="334"/>
        </pc:sldMkLst>
        <pc:spChg chg="mod">
          <ac:chgData name="Pierre Kohler" userId="59380771-92f1-45b3-9189-4a3bac84a8f5" providerId="ADAL" clId="{1BA1EC11-6AB7-4079-8F5D-328B5B599F53}" dt="2022-11-26T08:53:45.845" v="1711" actId="20577"/>
          <ac:spMkLst>
            <pc:docMk/>
            <pc:sldMk cId="313696646" sldId="334"/>
            <ac:spMk id="2" creationId="{64E47EB5-67CB-FD34-3D8D-2964EA118749}"/>
          </ac:spMkLst>
        </pc:spChg>
        <pc:spChg chg="mod">
          <ac:chgData name="Pierre Kohler" userId="59380771-92f1-45b3-9189-4a3bac84a8f5" providerId="ADAL" clId="{1BA1EC11-6AB7-4079-8F5D-328B5B599F53}" dt="2022-11-27T20:29:06.827" v="14087" actId="20577"/>
          <ac:spMkLst>
            <pc:docMk/>
            <pc:sldMk cId="313696646" sldId="334"/>
            <ac:spMk id="3" creationId="{8CF33677-9227-7927-106E-FB817C4A14E7}"/>
          </ac:spMkLst>
        </pc:spChg>
        <pc:spChg chg="mod">
          <ac:chgData name="Pierre Kohler" userId="59380771-92f1-45b3-9189-4a3bac84a8f5" providerId="ADAL" clId="{1BA1EC11-6AB7-4079-8F5D-328B5B599F53}" dt="2022-11-26T11:39:04.460" v="4951" actId="1076"/>
          <ac:spMkLst>
            <pc:docMk/>
            <pc:sldMk cId="313696646" sldId="334"/>
            <ac:spMk id="6" creationId="{6914F7B5-E30E-EE96-8C08-9F85565AE44F}"/>
          </ac:spMkLst>
        </pc:spChg>
      </pc:sldChg>
      <pc:sldChg chg="modSp ord modTransition modAnim">
        <pc:chgData name="Pierre Kohler" userId="59380771-92f1-45b3-9189-4a3bac84a8f5" providerId="ADAL" clId="{1BA1EC11-6AB7-4079-8F5D-328B5B599F53}" dt="2022-11-28T10:33:29.875" v="18518"/>
        <pc:sldMkLst>
          <pc:docMk/>
          <pc:sldMk cId="1177003662" sldId="336"/>
        </pc:sldMkLst>
        <pc:spChg chg="mod">
          <ac:chgData name="Pierre Kohler" userId="59380771-92f1-45b3-9189-4a3bac84a8f5" providerId="ADAL" clId="{1BA1EC11-6AB7-4079-8F5D-328B5B599F53}" dt="2022-11-27T20:31:09.260" v="14096" actId="20577"/>
          <ac:spMkLst>
            <pc:docMk/>
            <pc:sldMk cId="1177003662" sldId="336"/>
            <ac:spMk id="3" creationId="{8A3DDBBD-BC83-ADE6-1F48-BA4F89877E8B}"/>
          </ac:spMkLst>
        </pc:spChg>
      </pc:sldChg>
      <pc:sldChg chg="modTransition modNotesTx">
        <pc:chgData name="Pierre Kohler" userId="59380771-92f1-45b3-9189-4a3bac84a8f5" providerId="ADAL" clId="{1BA1EC11-6AB7-4079-8F5D-328B5B599F53}" dt="2022-11-28T10:29:50.128" v="18504"/>
        <pc:sldMkLst>
          <pc:docMk/>
          <pc:sldMk cId="3849886819" sldId="337"/>
        </pc:sldMkLst>
      </pc:sldChg>
      <pc:sldChg chg="del modTransition">
        <pc:chgData name="Pierre Kohler" userId="59380771-92f1-45b3-9189-4a3bac84a8f5" providerId="ADAL" clId="{1BA1EC11-6AB7-4079-8F5D-328B5B599F53}" dt="2022-11-30T07:37:44.886" v="18643" actId="47"/>
        <pc:sldMkLst>
          <pc:docMk/>
          <pc:sldMk cId="1073787147" sldId="338"/>
        </pc:sldMkLst>
      </pc:sldChg>
      <pc:sldChg chg="modTransition modNotes modNotesTx">
        <pc:chgData name="Pierre Kohler" userId="59380771-92f1-45b3-9189-4a3bac84a8f5" providerId="ADAL" clId="{1BA1EC11-6AB7-4079-8F5D-328B5B599F53}" dt="2022-11-30T07:36:56.731" v="18639"/>
        <pc:sldMkLst>
          <pc:docMk/>
          <pc:sldMk cId="2298645013" sldId="339"/>
        </pc:sldMkLst>
      </pc:sldChg>
      <pc:sldChg chg="modSp modTransition">
        <pc:chgData name="Pierre Kohler" userId="59380771-92f1-45b3-9189-4a3bac84a8f5" providerId="ADAL" clId="{1BA1EC11-6AB7-4079-8F5D-328B5B599F53}" dt="2022-11-28T10:29:50.128" v="18504"/>
        <pc:sldMkLst>
          <pc:docMk/>
          <pc:sldMk cId="2108980871" sldId="341"/>
        </pc:sldMkLst>
        <pc:spChg chg="mod">
          <ac:chgData name="Pierre Kohler" userId="59380771-92f1-45b3-9189-4a3bac84a8f5" providerId="ADAL" clId="{1BA1EC11-6AB7-4079-8F5D-328B5B599F53}" dt="2022-11-25T14:16:50.182" v="170" actId="20577"/>
          <ac:spMkLst>
            <pc:docMk/>
            <pc:sldMk cId="2108980871" sldId="341"/>
            <ac:spMk id="3" creationId="{FD4F6E69-07BF-B95C-0289-6241BC629C0A}"/>
          </ac:spMkLst>
        </pc:spChg>
      </pc:sldChg>
      <pc:sldChg chg="del modTransition">
        <pc:chgData name="Pierre Kohler" userId="59380771-92f1-45b3-9189-4a3bac84a8f5" providerId="ADAL" clId="{1BA1EC11-6AB7-4079-8F5D-328B5B599F53}" dt="2022-11-30T07:37:35.628" v="18641" actId="47"/>
        <pc:sldMkLst>
          <pc:docMk/>
          <pc:sldMk cId="948205248" sldId="343"/>
        </pc:sldMkLst>
      </pc:sldChg>
      <pc:sldChg chg="modTransition">
        <pc:chgData name="Pierre Kohler" userId="59380771-92f1-45b3-9189-4a3bac84a8f5" providerId="ADAL" clId="{1BA1EC11-6AB7-4079-8F5D-328B5B599F53}" dt="2022-11-28T10:29:50.128" v="18504"/>
        <pc:sldMkLst>
          <pc:docMk/>
          <pc:sldMk cId="760446031" sldId="348"/>
        </pc:sldMkLst>
      </pc:sldChg>
      <pc:sldChg chg="modTransition">
        <pc:chgData name="Pierre Kohler" userId="59380771-92f1-45b3-9189-4a3bac84a8f5" providerId="ADAL" clId="{1BA1EC11-6AB7-4079-8F5D-328B5B599F53}" dt="2022-11-28T10:29:50.128" v="18504"/>
        <pc:sldMkLst>
          <pc:docMk/>
          <pc:sldMk cId="1851054739" sldId="349"/>
        </pc:sldMkLst>
      </pc:sldChg>
      <pc:sldChg chg="modSp mod modTransition">
        <pc:chgData name="Pierre Kohler" userId="59380771-92f1-45b3-9189-4a3bac84a8f5" providerId="ADAL" clId="{1BA1EC11-6AB7-4079-8F5D-328B5B599F53}" dt="2022-11-28T10:29:50.128" v="18504"/>
        <pc:sldMkLst>
          <pc:docMk/>
          <pc:sldMk cId="2518651005" sldId="352"/>
        </pc:sldMkLst>
        <pc:spChg chg="mod">
          <ac:chgData name="Pierre Kohler" userId="59380771-92f1-45b3-9189-4a3bac84a8f5" providerId="ADAL" clId="{1BA1EC11-6AB7-4079-8F5D-328B5B599F53}" dt="2022-11-25T14:06:30.353" v="50" actId="5793"/>
          <ac:spMkLst>
            <pc:docMk/>
            <pc:sldMk cId="2518651005" sldId="352"/>
            <ac:spMk id="3" creationId="{83D66E97-90E2-9C72-9B8E-0450E3CCF4B0}"/>
          </ac:spMkLst>
        </pc:spChg>
      </pc:sldChg>
      <pc:sldChg chg="modTransition">
        <pc:chgData name="Pierre Kohler" userId="59380771-92f1-45b3-9189-4a3bac84a8f5" providerId="ADAL" clId="{1BA1EC11-6AB7-4079-8F5D-328B5B599F53}" dt="2022-11-28T10:29:50.128" v="18504"/>
        <pc:sldMkLst>
          <pc:docMk/>
          <pc:sldMk cId="4217886682" sldId="353"/>
        </pc:sldMkLst>
      </pc:sldChg>
      <pc:sldChg chg="modTransition">
        <pc:chgData name="Pierre Kohler" userId="59380771-92f1-45b3-9189-4a3bac84a8f5" providerId="ADAL" clId="{1BA1EC11-6AB7-4079-8F5D-328B5B599F53}" dt="2022-11-28T10:29:50.128" v="18504"/>
        <pc:sldMkLst>
          <pc:docMk/>
          <pc:sldMk cId="3416472285" sldId="354"/>
        </pc:sldMkLst>
      </pc:sldChg>
      <pc:sldChg chg="modTransition">
        <pc:chgData name="Pierre Kohler" userId="59380771-92f1-45b3-9189-4a3bac84a8f5" providerId="ADAL" clId="{1BA1EC11-6AB7-4079-8F5D-328B5B599F53}" dt="2022-11-28T10:29:50.128" v="18504"/>
        <pc:sldMkLst>
          <pc:docMk/>
          <pc:sldMk cId="902089437" sldId="355"/>
        </pc:sldMkLst>
      </pc:sldChg>
      <pc:sldChg chg="modTransition modNotesTx">
        <pc:chgData name="Pierre Kohler" userId="59380771-92f1-45b3-9189-4a3bac84a8f5" providerId="ADAL" clId="{1BA1EC11-6AB7-4079-8F5D-328B5B599F53}" dt="2022-11-28T10:29:50.128" v="18504"/>
        <pc:sldMkLst>
          <pc:docMk/>
          <pc:sldMk cId="3586167332" sldId="356"/>
        </pc:sldMkLst>
      </pc:sldChg>
      <pc:sldChg chg="modTransition">
        <pc:chgData name="Pierre Kohler" userId="59380771-92f1-45b3-9189-4a3bac84a8f5" providerId="ADAL" clId="{1BA1EC11-6AB7-4079-8F5D-328B5B599F53}" dt="2022-11-28T10:29:50.128" v="18504"/>
        <pc:sldMkLst>
          <pc:docMk/>
          <pc:sldMk cId="3741522372" sldId="358"/>
        </pc:sldMkLst>
      </pc:sldChg>
      <pc:sldChg chg="modTransition">
        <pc:chgData name="Pierre Kohler" userId="59380771-92f1-45b3-9189-4a3bac84a8f5" providerId="ADAL" clId="{1BA1EC11-6AB7-4079-8F5D-328B5B599F53}" dt="2022-11-28T10:29:50.128" v="18504"/>
        <pc:sldMkLst>
          <pc:docMk/>
          <pc:sldMk cId="4104033634" sldId="359"/>
        </pc:sldMkLst>
      </pc:sldChg>
      <pc:sldChg chg="modTransition">
        <pc:chgData name="Pierre Kohler" userId="59380771-92f1-45b3-9189-4a3bac84a8f5" providerId="ADAL" clId="{1BA1EC11-6AB7-4079-8F5D-328B5B599F53}" dt="2022-11-28T10:29:50.128" v="18504"/>
        <pc:sldMkLst>
          <pc:docMk/>
          <pc:sldMk cId="1933094459" sldId="360"/>
        </pc:sldMkLst>
      </pc:sldChg>
      <pc:sldChg chg="addSp delSp modSp new mod modTransition modAnim modNotesTx">
        <pc:chgData name="Pierre Kohler" userId="59380771-92f1-45b3-9189-4a3bac84a8f5" providerId="ADAL" clId="{1BA1EC11-6AB7-4079-8F5D-328B5B599F53}" dt="2022-11-28T10:29:50.128" v="18504"/>
        <pc:sldMkLst>
          <pc:docMk/>
          <pc:sldMk cId="4146450496" sldId="361"/>
        </pc:sldMkLst>
        <pc:spChg chg="mod">
          <ac:chgData name="Pierre Kohler" userId="59380771-92f1-45b3-9189-4a3bac84a8f5" providerId="ADAL" clId="{1BA1EC11-6AB7-4079-8F5D-328B5B599F53}" dt="2022-11-27T19:30:48.185" v="11659" actId="1035"/>
          <ac:spMkLst>
            <pc:docMk/>
            <pc:sldMk cId="4146450496" sldId="361"/>
            <ac:spMk id="2" creationId="{8DA988B0-3DA4-1863-AECF-CDE242B9A895}"/>
          </ac:spMkLst>
        </pc:spChg>
        <pc:spChg chg="mod">
          <ac:chgData name="Pierre Kohler" userId="59380771-92f1-45b3-9189-4a3bac84a8f5" providerId="ADAL" clId="{1BA1EC11-6AB7-4079-8F5D-328B5B599F53}" dt="2022-11-27T19:46:21.495" v="12211" actId="1037"/>
          <ac:spMkLst>
            <pc:docMk/>
            <pc:sldMk cId="4146450496" sldId="361"/>
            <ac:spMk id="3" creationId="{57FE57E2-D866-D121-ADDA-E394DE0FB1F7}"/>
          </ac:spMkLst>
        </pc:spChg>
        <pc:spChg chg="add mod">
          <ac:chgData name="Pierre Kohler" userId="59380771-92f1-45b3-9189-4a3bac84a8f5" providerId="ADAL" clId="{1BA1EC11-6AB7-4079-8F5D-328B5B599F53}" dt="2022-11-28T08:36:16.116" v="17024" actId="20577"/>
          <ac:spMkLst>
            <pc:docMk/>
            <pc:sldMk cId="4146450496" sldId="361"/>
            <ac:spMk id="4" creationId="{1C56DA14-F7E4-5F7F-ABA4-8ECB320AF5E0}"/>
          </ac:spMkLst>
        </pc:spChg>
        <pc:spChg chg="add del mod">
          <ac:chgData name="Pierre Kohler" userId="59380771-92f1-45b3-9189-4a3bac84a8f5" providerId="ADAL" clId="{1BA1EC11-6AB7-4079-8F5D-328B5B599F53}" dt="2022-11-27T19:30:04.453" v="11633"/>
          <ac:spMkLst>
            <pc:docMk/>
            <pc:sldMk cId="4146450496" sldId="361"/>
            <ac:spMk id="6" creationId="{D4BA7E62-E60F-3EFE-6BA2-854AD6D625D1}"/>
          </ac:spMkLst>
        </pc:spChg>
        <pc:spChg chg="add del mod">
          <ac:chgData name="Pierre Kohler" userId="59380771-92f1-45b3-9189-4a3bac84a8f5" providerId="ADAL" clId="{1BA1EC11-6AB7-4079-8F5D-328B5B599F53}" dt="2022-11-27T19:30:04.453" v="11633"/>
          <ac:spMkLst>
            <pc:docMk/>
            <pc:sldMk cId="4146450496" sldId="361"/>
            <ac:spMk id="7" creationId="{5F5D8769-ABA7-057B-C0BC-DADCF3B7067B}"/>
          </ac:spMkLst>
        </pc:spChg>
        <pc:spChg chg="add del mod">
          <ac:chgData name="Pierre Kohler" userId="59380771-92f1-45b3-9189-4a3bac84a8f5" providerId="ADAL" clId="{1BA1EC11-6AB7-4079-8F5D-328B5B599F53}" dt="2022-11-27T19:30:04.453" v="11633"/>
          <ac:spMkLst>
            <pc:docMk/>
            <pc:sldMk cId="4146450496" sldId="361"/>
            <ac:spMk id="8" creationId="{F1B5B89B-4F0E-5C39-7DE2-72098D65B766}"/>
          </ac:spMkLst>
        </pc:spChg>
        <pc:spChg chg="add del mod">
          <ac:chgData name="Pierre Kohler" userId="59380771-92f1-45b3-9189-4a3bac84a8f5" providerId="ADAL" clId="{1BA1EC11-6AB7-4079-8F5D-328B5B599F53}" dt="2022-11-27T19:30:04.453" v="11633"/>
          <ac:spMkLst>
            <pc:docMk/>
            <pc:sldMk cId="4146450496" sldId="361"/>
            <ac:spMk id="9" creationId="{CD5A29CF-B00A-DEC9-3B3F-0FC7E19B3C94}"/>
          </ac:spMkLst>
        </pc:spChg>
        <pc:spChg chg="add del mod">
          <ac:chgData name="Pierre Kohler" userId="59380771-92f1-45b3-9189-4a3bac84a8f5" providerId="ADAL" clId="{1BA1EC11-6AB7-4079-8F5D-328B5B599F53}" dt="2022-11-27T19:30:02.327" v="11629"/>
          <ac:spMkLst>
            <pc:docMk/>
            <pc:sldMk cId="4146450496" sldId="361"/>
            <ac:spMk id="10" creationId="{164DF067-CDC4-F0C1-7893-6E91B6D38B10}"/>
          </ac:spMkLst>
        </pc:spChg>
        <pc:spChg chg="add mod">
          <ac:chgData name="Pierre Kohler" userId="59380771-92f1-45b3-9189-4a3bac84a8f5" providerId="ADAL" clId="{1BA1EC11-6AB7-4079-8F5D-328B5B599F53}" dt="2022-11-27T20:13:47.475" v="13358" actId="20577"/>
          <ac:spMkLst>
            <pc:docMk/>
            <pc:sldMk cId="4146450496" sldId="361"/>
            <ac:spMk id="11" creationId="{4691527D-0CB0-A208-6FD5-DC5D0193D57A}"/>
          </ac:spMkLst>
        </pc:spChg>
        <pc:spChg chg="add mod">
          <ac:chgData name="Pierre Kohler" userId="59380771-92f1-45b3-9189-4a3bac84a8f5" providerId="ADAL" clId="{1BA1EC11-6AB7-4079-8F5D-328B5B599F53}" dt="2022-11-27T19:51:23.521" v="12351" actId="164"/>
          <ac:spMkLst>
            <pc:docMk/>
            <pc:sldMk cId="4146450496" sldId="361"/>
            <ac:spMk id="13" creationId="{CB64D323-71F9-28ED-37D3-6F80E399A8A5}"/>
          </ac:spMkLst>
        </pc:spChg>
        <pc:spChg chg="add mod">
          <ac:chgData name="Pierre Kohler" userId="59380771-92f1-45b3-9189-4a3bac84a8f5" providerId="ADAL" clId="{1BA1EC11-6AB7-4079-8F5D-328B5B599F53}" dt="2022-11-27T19:51:23.521" v="12351" actId="164"/>
          <ac:spMkLst>
            <pc:docMk/>
            <pc:sldMk cId="4146450496" sldId="361"/>
            <ac:spMk id="14" creationId="{A3580C17-47A2-0A12-D99F-3ABDED599483}"/>
          </ac:spMkLst>
        </pc:spChg>
        <pc:spChg chg="add mod">
          <ac:chgData name="Pierre Kohler" userId="59380771-92f1-45b3-9189-4a3bac84a8f5" providerId="ADAL" clId="{1BA1EC11-6AB7-4079-8F5D-328B5B599F53}" dt="2022-11-27T19:51:23.521" v="12351" actId="164"/>
          <ac:spMkLst>
            <pc:docMk/>
            <pc:sldMk cId="4146450496" sldId="361"/>
            <ac:spMk id="15" creationId="{F489E0B8-E759-ACB2-C42D-DEA417977A78}"/>
          </ac:spMkLst>
        </pc:spChg>
        <pc:spChg chg="add mod">
          <ac:chgData name="Pierre Kohler" userId="59380771-92f1-45b3-9189-4a3bac84a8f5" providerId="ADAL" clId="{1BA1EC11-6AB7-4079-8F5D-328B5B599F53}" dt="2022-11-27T19:51:23.521" v="12351" actId="164"/>
          <ac:spMkLst>
            <pc:docMk/>
            <pc:sldMk cId="4146450496" sldId="361"/>
            <ac:spMk id="16" creationId="{10BF9197-E2CC-2920-0734-3A917D3DAD68}"/>
          </ac:spMkLst>
        </pc:spChg>
        <pc:spChg chg="add mod">
          <ac:chgData name="Pierre Kohler" userId="59380771-92f1-45b3-9189-4a3bac84a8f5" providerId="ADAL" clId="{1BA1EC11-6AB7-4079-8F5D-328B5B599F53}" dt="2022-11-27T19:46:29.731" v="12220" actId="1037"/>
          <ac:spMkLst>
            <pc:docMk/>
            <pc:sldMk cId="4146450496" sldId="361"/>
            <ac:spMk id="17" creationId="{778E0669-A20E-DFAB-8896-E3DDA78F035C}"/>
          </ac:spMkLst>
        </pc:spChg>
        <pc:spChg chg="add mod">
          <ac:chgData name="Pierre Kohler" userId="59380771-92f1-45b3-9189-4a3bac84a8f5" providerId="ADAL" clId="{1BA1EC11-6AB7-4079-8F5D-328B5B599F53}" dt="2022-11-27T19:47:00.354" v="12295" actId="1037"/>
          <ac:spMkLst>
            <pc:docMk/>
            <pc:sldMk cId="4146450496" sldId="361"/>
            <ac:spMk id="18" creationId="{FF63B9B4-5B91-BEB3-5003-D0DCB53ADE37}"/>
          </ac:spMkLst>
        </pc:spChg>
        <pc:spChg chg="add mod">
          <ac:chgData name="Pierre Kohler" userId="59380771-92f1-45b3-9189-4a3bac84a8f5" providerId="ADAL" clId="{1BA1EC11-6AB7-4079-8F5D-328B5B599F53}" dt="2022-11-27T19:46:42.669" v="12247" actId="1037"/>
          <ac:spMkLst>
            <pc:docMk/>
            <pc:sldMk cId="4146450496" sldId="361"/>
            <ac:spMk id="19" creationId="{56324C4D-C77F-CCB3-F4D8-82309ED6F902}"/>
          </ac:spMkLst>
        </pc:spChg>
        <pc:spChg chg="add mod">
          <ac:chgData name="Pierre Kohler" userId="59380771-92f1-45b3-9189-4a3bac84a8f5" providerId="ADAL" clId="{1BA1EC11-6AB7-4079-8F5D-328B5B599F53}" dt="2022-11-27T19:46:37.224" v="12233" actId="1038"/>
          <ac:spMkLst>
            <pc:docMk/>
            <pc:sldMk cId="4146450496" sldId="361"/>
            <ac:spMk id="20" creationId="{31607B9B-FE90-4C91-492E-0B6BCE8DFA2C}"/>
          </ac:spMkLst>
        </pc:spChg>
        <pc:spChg chg="add mod">
          <ac:chgData name="Pierre Kohler" userId="59380771-92f1-45b3-9189-4a3bac84a8f5" providerId="ADAL" clId="{1BA1EC11-6AB7-4079-8F5D-328B5B599F53}" dt="2022-11-27T19:46:52.255" v="12265" actId="1037"/>
          <ac:spMkLst>
            <pc:docMk/>
            <pc:sldMk cId="4146450496" sldId="361"/>
            <ac:spMk id="21" creationId="{6E08520A-68F5-6186-E4B7-3B137BC3E12B}"/>
          </ac:spMkLst>
        </pc:spChg>
        <pc:spChg chg="add mod">
          <ac:chgData name="Pierre Kohler" userId="59380771-92f1-45b3-9189-4a3bac84a8f5" providerId="ADAL" clId="{1BA1EC11-6AB7-4079-8F5D-328B5B599F53}" dt="2022-11-27T20:13:40.784" v="13348" actId="27636"/>
          <ac:spMkLst>
            <pc:docMk/>
            <pc:sldMk cId="4146450496" sldId="361"/>
            <ac:spMk id="22" creationId="{931181E8-FD11-5104-31A3-4E0D859CD6BC}"/>
          </ac:spMkLst>
        </pc:spChg>
        <pc:spChg chg="add mod">
          <ac:chgData name="Pierre Kohler" userId="59380771-92f1-45b3-9189-4a3bac84a8f5" providerId="ADAL" clId="{1BA1EC11-6AB7-4079-8F5D-328B5B599F53}" dt="2022-11-27T19:51:23.521" v="12351" actId="164"/>
          <ac:spMkLst>
            <pc:docMk/>
            <pc:sldMk cId="4146450496" sldId="361"/>
            <ac:spMk id="23" creationId="{A32358AD-E826-164F-850B-05477125954B}"/>
          </ac:spMkLst>
        </pc:spChg>
        <pc:grpChg chg="add mod">
          <ac:chgData name="Pierre Kohler" userId="59380771-92f1-45b3-9189-4a3bac84a8f5" providerId="ADAL" clId="{1BA1EC11-6AB7-4079-8F5D-328B5B599F53}" dt="2022-11-27T19:51:23.521" v="12351" actId="164"/>
          <ac:grpSpMkLst>
            <pc:docMk/>
            <pc:sldMk cId="4146450496" sldId="361"/>
            <ac:grpSpMk id="24" creationId="{8413B2C9-88CD-256F-433C-F893DA691B43}"/>
          </ac:grpSpMkLst>
        </pc:grpChg>
        <pc:picChg chg="add del mod">
          <ac:chgData name="Pierre Kohler" userId="59380771-92f1-45b3-9189-4a3bac84a8f5" providerId="ADAL" clId="{1BA1EC11-6AB7-4079-8F5D-328B5B599F53}" dt="2022-11-27T19:30:04.453" v="11633"/>
          <ac:picMkLst>
            <pc:docMk/>
            <pc:sldMk cId="4146450496" sldId="361"/>
            <ac:picMk id="5" creationId="{587D64EC-FEEA-2B9F-5395-093730040D23}"/>
          </ac:picMkLst>
        </pc:picChg>
        <pc:picChg chg="add mod">
          <ac:chgData name="Pierre Kohler" userId="59380771-92f1-45b3-9189-4a3bac84a8f5" providerId="ADAL" clId="{1BA1EC11-6AB7-4079-8F5D-328B5B599F53}" dt="2022-11-27T19:51:23.521" v="12351" actId="164"/>
          <ac:picMkLst>
            <pc:docMk/>
            <pc:sldMk cId="4146450496" sldId="361"/>
            <ac:picMk id="12" creationId="{B38CD626-A4B9-23B3-42D5-24742CBF9075}"/>
          </ac:picMkLst>
        </pc:picChg>
      </pc:sldChg>
      <pc:sldChg chg="modSp add mod ord modTransition modAnim modNotesTx">
        <pc:chgData name="Pierre Kohler" userId="59380771-92f1-45b3-9189-4a3bac84a8f5" providerId="ADAL" clId="{1BA1EC11-6AB7-4079-8F5D-328B5B599F53}" dt="2022-11-30T07:36:16.271" v="18638" actId="20577"/>
        <pc:sldMkLst>
          <pc:docMk/>
          <pc:sldMk cId="414665255" sldId="362"/>
        </pc:sldMkLst>
        <pc:spChg chg="mod">
          <ac:chgData name="Pierre Kohler" userId="59380771-92f1-45b3-9189-4a3bac84a8f5" providerId="ADAL" clId="{1BA1EC11-6AB7-4079-8F5D-328B5B599F53}" dt="2022-11-30T07:33:51.382" v="18599" actId="113"/>
          <ac:spMkLst>
            <pc:docMk/>
            <pc:sldMk cId="414665255" sldId="362"/>
            <ac:spMk id="3" creationId="{BC4FA597-52B9-C7CE-5109-0DF96C6CD1C4}"/>
          </ac:spMkLst>
        </pc:spChg>
        <pc:spChg chg="mod">
          <ac:chgData name="Pierre Kohler" userId="59380771-92f1-45b3-9189-4a3bac84a8f5" providerId="ADAL" clId="{1BA1EC11-6AB7-4079-8F5D-328B5B599F53}" dt="2022-11-27T21:21:55.101" v="16495" actId="20577"/>
          <ac:spMkLst>
            <pc:docMk/>
            <pc:sldMk cId="414665255" sldId="362"/>
            <ac:spMk id="349" creationId="{00000000-0000-0000-0000-000000000000}"/>
          </ac:spMkLst>
        </pc:spChg>
        <pc:spChg chg="mod">
          <ac:chgData name="Pierre Kohler" userId="59380771-92f1-45b3-9189-4a3bac84a8f5" providerId="ADAL" clId="{1BA1EC11-6AB7-4079-8F5D-328B5B599F53}" dt="2022-11-27T21:15:21.651" v="15780" actId="20577"/>
          <ac:spMkLst>
            <pc:docMk/>
            <pc:sldMk cId="414665255" sldId="362"/>
            <ac:spMk id="350" creationId="{00000000-0000-0000-0000-000000000000}"/>
          </ac:spMkLst>
        </pc:spChg>
        <pc:spChg chg="mod">
          <ac:chgData name="Pierre Kohler" userId="59380771-92f1-45b3-9189-4a3bac84a8f5" providerId="ADAL" clId="{1BA1EC11-6AB7-4079-8F5D-328B5B599F53}" dt="2022-11-27T21:21:59.330" v="16497" actId="20577"/>
          <ac:spMkLst>
            <pc:docMk/>
            <pc:sldMk cId="414665255" sldId="362"/>
            <ac:spMk id="351" creationId="{00000000-0000-0000-0000-000000000000}"/>
          </ac:spMkLst>
        </pc:spChg>
        <pc:spChg chg="mod">
          <ac:chgData name="Pierre Kohler" userId="59380771-92f1-45b3-9189-4a3bac84a8f5" providerId="ADAL" clId="{1BA1EC11-6AB7-4079-8F5D-328B5B599F53}" dt="2022-11-27T21:03:20.013" v="14496" actId="113"/>
          <ac:spMkLst>
            <pc:docMk/>
            <pc:sldMk cId="414665255" sldId="362"/>
            <ac:spMk id="353" creationId="{00000000-0000-0000-0000-000000000000}"/>
          </ac:spMkLst>
        </pc:spChg>
        <pc:spChg chg="mod">
          <ac:chgData name="Pierre Kohler" userId="59380771-92f1-45b3-9189-4a3bac84a8f5" providerId="ADAL" clId="{1BA1EC11-6AB7-4079-8F5D-328B5B599F53}" dt="2022-11-27T21:03:23.187" v="14497" actId="113"/>
          <ac:spMkLst>
            <pc:docMk/>
            <pc:sldMk cId="414665255" sldId="362"/>
            <ac:spMk id="354" creationId="{00000000-0000-0000-0000-000000000000}"/>
          </ac:spMkLst>
        </pc:spChg>
      </pc:sldChg>
    </pc:docChg>
  </pc:docChgLst>
  <pc:docChgLst>
    <pc:chgData name="Pierre Kohler" userId="59380771-92f1-45b3-9189-4a3bac84a8f5" providerId="ADAL" clId="{D60FCBC7-4E85-43A2-BFF0-910333C97FEF}"/>
    <pc:docChg chg="undo custSel addSld delSld modSld sldOrd">
      <pc:chgData name="Pierre Kohler" userId="59380771-92f1-45b3-9189-4a3bac84a8f5" providerId="ADAL" clId="{D60FCBC7-4E85-43A2-BFF0-910333C97FEF}" dt="2023-05-09T20:33:36.533" v="8024" actId="47"/>
      <pc:docMkLst>
        <pc:docMk/>
      </pc:docMkLst>
      <pc:sldChg chg="modNotesTx">
        <pc:chgData name="Pierre Kohler" userId="59380771-92f1-45b3-9189-4a3bac84a8f5" providerId="ADAL" clId="{D60FCBC7-4E85-43A2-BFF0-910333C97FEF}" dt="2023-05-09T20:30:24.214" v="8001"/>
        <pc:sldMkLst>
          <pc:docMk/>
          <pc:sldMk cId="0" sldId="256"/>
        </pc:sldMkLst>
      </pc:sldChg>
      <pc:sldChg chg="ord modNotesTx">
        <pc:chgData name="Pierre Kohler" userId="59380771-92f1-45b3-9189-4a3bac84a8f5" providerId="ADAL" clId="{D60FCBC7-4E85-43A2-BFF0-910333C97FEF}" dt="2023-05-09T20:33:08.014" v="8014"/>
        <pc:sldMkLst>
          <pc:docMk/>
          <pc:sldMk cId="0" sldId="276"/>
        </pc:sldMkLst>
      </pc:sldChg>
      <pc:sldChg chg="ord">
        <pc:chgData name="Pierre Kohler" userId="59380771-92f1-45b3-9189-4a3bac84a8f5" providerId="ADAL" clId="{D60FCBC7-4E85-43A2-BFF0-910333C97FEF}" dt="2023-05-08T15:38:01.421" v="7691"/>
        <pc:sldMkLst>
          <pc:docMk/>
          <pc:sldMk cId="0" sldId="286"/>
        </pc:sldMkLst>
      </pc:sldChg>
      <pc:sldChg chg="ord">
        <pc:chgData name="Pierre Kohler" userId="59380771-92f1-45b3-9189-4a3bac84a8f5" providerId="ADAL" clId="{D60FCBC7-4E85-43A2-BFF0-910333C97FEF}" dt="2023-05-08T15:38:01.421" v="7691"/>
        <pc:sldMkLst>
          <pc:docMk/>
          <pc:sldMk cId="0" sldId="288"/>
        </pc:sldMkLst>
      </pc:sldChg>
      <pc:sldChg chg="del">
        <pc:chgData name="Pierre Kohler" userId="59380771-92f1-45b3-9189-4a3bac84a8f5" providerId="ADAL" clId="{D60FCBC7-4E85-43A2-BFF0-910333C97FEF}" dt="2023-05-09T15:26:52.468" v="7978" actId="47"/>
        <pc:sldMkLst>
          <pc:docMk/>
          <pc:sldMk cId="1306112984" sldId="291"/>
        </pc:sldMkLst>
      </pc:sldChg>
      <pc:sldChg chg="del ord modNotesTx">
        <pc:chgData name="Pierre Kohler" userId="59380771-92f1-45b3-9189-4a3bac84a8f5" providerId="ADAL" clId="{D60FCBC7-4E85-43A2-BFF0-910333C97FEF}" dt="2023-05-09T20:33:33.375" v="8018" actId="47"/>
        <pc:sldMkLst>
          <pc:docMk/>
          <pc:sldMk cId="3172280874" sldId="295"/>
        </pc:sldMkLst>
      </pc:sldChg>
      <pc:sldChg chg="del">
        <pc:chgData name="Pierre Kohler" userId="59380771-92f1-45b3-9189-4a3bac84a8f5" providerId="ADAL" clId="{D60FCBC7-4E85-43A2-BFF0-910333C97FEF}" dt="2023-05-09T15:26:52.468" v="7978" actId="47"/>
        <pc:sldMkLst>
          <pc:docMk/>
          <pc:sldMk cId="3711248239" sldId="296"/>
        </pc:sldMkLst>
      </pc:sldChg>
      <pc:sldChg chg="modSp del mod ord">
        <pc:chgData name="Pierre Kohler" userId="59380771-92f1-45b3-9189-4a3bac84a8f5" providerId="ADAL" clId="{D60FCBC7-4E85-43A2-BFF0-910333C97FEF}" dt="2023-05-09T15:26:52.468" v="7978" actId="47"/>
        <pc:sldMkLst>
          <pc:docMk/>
          <pc:sldMk cId="1168667113" sldId="297"/>
        </pc:sldMkLst>
        <pc:spChg chg="mod">
          <ac:chgData name="Pierre Kohler" userId="59380771-92f1-45b3-9189-4a3bac84a8f5" providerId="ADAL" clId="{D60FCBC7-4E85-43A2-BFF0-910333C97FEF}" dt="2023-04-28T08:39:11.696" v="1144"/>
          <ac:spMkLst>
            <pc:docMk/>
            <pc:sldMk cId="1168667113" sldId="297"/>
            <ac:spMk id="2" creationId="{4971BB53-C500-E8C9-1EFC-A583579729DF}"/>
          </ac:spMkLst>
        </pc:spChg>
      </pc:sldChg>
      <pc:sldChg chg="del">
        <pc:chgData name="Pierre Kohler" userId="59380771-92f1-45b3-9189-4a3bac84a8f5" providerId="ADAL" clId="{D60FCBC7-4E85-43A2-BFF0-910333C97FEF}" dt="2023-05-09T15:26:52.468" v="7978" actId="47"/>
        <pc:sldMkLst>
          <pc:docMk/>
          <pc:sldMk cId="3767907544" sldId="299"/>
        </pc:sldMkLst>
      </pc:sldChg>
      <pc:sldChg chg="modSp mod ord modNotesTx">
        <pc:chgData name="Pierre Kohler" userId="59380771-92f1-45b3-9189-4a3bac84a8f5" providerId="ADAL" clId="{D60FCBC7-4E85-43A2-BFF0-910333C97FEF}" dt="2023-05-09T20:30:48.304" v="8003"/>
        <pc:sldMkLst>
          <pc:docMk/>
          <pc:sldMk cId="2442329630" sldId="301"/>
        </pc:sldMkLst>
        <pc:spChg chg="mod">
          <ac:chgData name="Pierre Kohler" userId="59380771-92f1-45b3-9189-4a3bac84a8f5" providerId="ADAL" clId="{D60FCBC7-4E85-43A2-BFF0-910333C97FEF}" dt="2023-05-08T07:46:41.335" v="6506" actId="20577"/>
          <ac:spMkLst>
            <pc:docMk/>
            <pc:sldMk cId="2442329630" sldId="301"/>
            <ac:spMk id="2" creationId="{002910BB-1AAD-A878-BBBD-6249E2186FE4}"/>
          </ac:spMkLst>
        </pc:spChg>
      </pc:sldChg>
      <pc:sldChg chg="del">
        <pc:chgData name="Pierre Kohler" userId="59380771-92f1-45b3-9189-4a3bac84a8f5" providerId="ADAL" clId="{D60FCBC7-4E85-43A2-BFF0-910333C97FEF}" dt="2023-05-09T15:26:52.468" v="7978" actId="47"/>
        <pc:sldMkLst>
          <pc:docMk/>
          <pc:sldMk cId="2447989677" sldId="302"/>
        </pc:sldMkLst>
      </pc:sldChg>
      <pc:sldChg chg="del">
        <pc:chgData name="Pierre Kohler" userId="59380771-92f1-45b3-9189-4a3bac84a8f5" providerId="ADAL" clId="{D60FCBC7-4E85-43A2-BFF0-910333C97FEF}" dt="2023-05-09T15:26:52.468" v="7978" actId="47"/>
        <pc:sldMkLst>
          <pc:docMk/>
          <pc:sldMk cId="4276831447" sldId="303"/>
        </pc:sldMkLst>
      </pc:sldChg>
      <pc:sldChg chg="del">
        <pc:chgData name="Pierre Kohler" userId="59380771-92f1-45b3-9189-4a3bac84a8f5" providerId="ADAL" clId="{D60FCBC7-4E85-43A2-BFF0-910333C97FEF}" dt="2023-05-09T15:26:52.468" v="7978" actId="47"/>
        <pc:sldMkLst>
          <pc:docMk/>
          <pc:sldMk cId="4061677137" sldId="305"/>
        </pc:sldMkLst>
      </pc:sldChg>
      <pc:sldChg chg="del">
        <pc:chgData name="Pierre Kohler" userId="59380771-92f1-45b3-9189-4a3bac84a8f5" providerId="ADAL" clId="{D60FCBC7-4E85-43A2-BFF0-910333C97FEF}" dt="2023-05-09T15:26:52.468" v="7978" actId="47"/>
        <pc:sldMkLst>
          <pc:docMk/>
          <pc:sldMk cId="1837879817" sldId="306"/>
        </pc:sldMkLst>
      </pc:sldChg>
      <pc:sldChg chg="del modNotesTx">
        <pc:chgData name="Pierre Kohler" userId="59380771-92f1-45b3-9189-4a3bac84a8f5" providerId="ADAL" clId="{D60FCBC7-4E85-43A2-BFF0-910333C97FEF}" dt="2023-05-09T20:33:34.423" v="8020" actId="47"/>
        <pc:sldMkLst>
          <pc:docMk/>
          <pc:sldMk cId="3653989126" sldId="307"/>
        </pc:sldMkLst>
      </pc:sldChg>
      <pc:sldChg chg="del modNotesTx">
        <pc:chgData name="Pierre Kohler" userId="59380771-92f1-45b3-9189-4a3bac84a8f5" providerId="ADAL" clId="{D60FCBC7-4E85-43A2-BFF0-910333C97FEF}" dt="2023-05-09T20:33:32.826" v="8017" actId="47"/>
        <pc:sldMkLst>
          <pc:docMk/>
          <pc:sldMk cId="3825536306" sldId="312"/>
        </pc:sldMkLst>
      </pc:sldChg>
      <pc:sldChg chg="del">
        <pc:chgData name="Pierre Kohler" userId="59380771-92f1-45b3-9189-4a3bac84a8f5" providerId="ADAL" clId="{D60FCBC7-4E85-43A2-BFF0-910333C97FEF}" dt="2023-05-09T15:26:52.468" v="7978" actId="47"/>
        <pc:sldMkLst>
          <pc:docMk/>
          <pc:sldMk cId="2957006636" sldId="313"/>
        </pc:sldMkLst>
      </pc:sldChg>
      <pc:sldChg chg="del modNotesTx">
        <pc:chgData name="Pierre Kohler" userId="59380771-92f1-45b3-9189-4a3bac84a8f5" providerId="ADAL" clId="{D60FCBC7-4E85-43A2-BFF0-910333C97FEF}" dt="2023-05-09T20:33:32.267" v="8016" actId="47"/>
        <pc:sldMkLst>
          <pc:docMk/>
          <pc:sldMk cId="1905187537" sldId="314"/>
        </pc:sldMkLst>
      </pc:sldChg>
      <pc:sldChg chg="del">
        <pc:chgData name="Pierre Kohler" userId="59380771-92f1-45b3-9189-4a3bac84a8f5" providerId="ADAL" clId="{D60FCBC7-4E85-43A2-BFF0-910333C97FEF}" dt="2023-05-09T15:26:52.468" v="7978" actId="47"/>
        <pc:sldMkLst>
          <pc:docMk/>
          <pc:sldMk cId="1578590255" sldId="315"/>
        </pc:sldMkLst>
      </pc:sldChg>
      <pc:sldChg chg="del">
        <pc:chgData name="Pierre Kohler" userId="59380771-92f1-45b3-9189-4a3bac84a8f5" providerId="ADAL" clId="{D60FCBC7-4E85-43A2-BFF0-910333C97FEF}" dt="2023-05-09T15:26:52.468" v="7978" actId="47"/>
        <pc:sldMkLst>
          <pc:docMk/>
          <pc:sldMk cId="213575364" sldId="320"/>
        </pc:sldMkLst>
      </pc:sldChg>
      <pc:sldChg chg="del">
        <pc:chgData name="Pierre Kohler" userId="59380771-92f1-45b3-9189-4a3bac84a8f5" providerId="ADAL" clId="{D60FCBC7-4E85-43A2-BFF0-910333C97FEF}" dt="2023-05-09T15:26:52.468" v="7978" actId="47"/>
        <pc:sldMkLst>
          <pc:docMk/>
          <pc:sldMk cId="3381103172" sldId="333"/>
        </pc:sldMkLst>
      </pc:sldChg>
      <pc:sldChg chg="del modNotesTx">
        <pc:chgData name="Pierre Kohler" userId="59380771-92f1-45b3-9189-4a3bac84a8f5" providerId="ADAL" clId="{D60FCBC7-4E85-43A2-BFF0-910333C97FEF}" dt="2023-05-09T20:33:34.997" v="8021" actId="47"/>
        <pc:sldMkLst>
          <pc:docMk/>
          <pc:sldMk cId="313696646" sldId="334"/>
        </pc:sldMkLst>
      </pc:sldChg>
      <pc:sldChg chg="del">
        <pc:chgData name="Pierre Kohler" userId="59380771-92f1-45b3-9189-4a3bac84a8f5" providerId="ADAL" clId="{D60FCBC7-4E85-43A2-BFF0-910333C97FEF}" dt="2023-05-09T15:26:52.468" v="7978" actId="47"/>
        <pc:sldMkLst>
          <pc:docMk/>
          <pc:sldMk cId="1177003662" sldId="336"/>
        </pc:sldMkLst>
      </pc:sldChg>
      <pc:sldChg chg="del">
        <pc:chgData name="Pierre Kohler" userId="59380771-92f1-45b3-9189-4a3bac84a8f5" providerId="ADAL" clId="{D60FCBC7-4E85-43A2-BFF0-910333C97FEF}" dt="2023-05-09T15:26:52.468" v="7978" actId="47"/>
        <pc:sldMkLst>
          <pc:docMk/>
          <pc:sldMk cId="3849886819" sldId="337"/>
        </pc:sldMkLst>
      </pc:sldChg>
      <pc:sldChg chg="addSp modSp mod modNotesTx">
        <pc:chgData name="Pierre Kohler" userId="59380771-92f1-45b3-9189-4a3bac84a8f5" providerId="ADAL" clId="{D60FCBC7-4E85-43A2-BFF0-910333C97FEF}" dt="2023-05-09T20:32:29.577" v="8011"/>
        <pc:sldMkLst>
          <pc:docMk/>
          <pc:sldMk cId="2298645013" sldId="339"/>
        </pc:sldMkLst>
        <pc:spChg chg="mod">
          <ac:chgData name="Pierre Kohler" userId="59380771-92f1-45b3-9189-4a3bac84a8f5" providerId="ADAL" clId="{D60FCBC7-4E85-43A2-BFF0-910333C97FEF}" dt="2023-05-03T13:40:24.172" v="5501" actId="1076"/>
          <ac:spMkLst>
            <pc:docMk/>
            <pc:sldMk cId="2298645013" sldId="339"/>
            <ac:spMk id="2" creationId="{4279E8C0-4496-409F-A8D9-E4D692FFD56F}"/>
          </ac:spMkLst>
        </pc:spChg>
        <pc:spChg chg="add mod">
          <ac:chgData name="Pierre Kohler" userId="59380771-92f1-45b3-9189-4a3bac84a8f5" providerId="ADAL" clId="{D60FCBC7-4E85-43A2-BFF0-910333C97FEF}" dt="2023-05-03T13:40:38.869" v="5516" actId="1076"/>
          <ac:spMkLst>
            <pc:docMk/>
            <pc:sldMk cId="2298645013" sldId="339"/>
            <ac:spMk id="4" creationId="{997C5DD5-A718-0CDE-136B-7834B1CE62C8}"/>
          </ac:spMkLst>
        </pc:spChg>
        <pc:spChg chg="mod">
          <ac:chgData name="Pierre Kohler" userId="59380771-92f1-45b3-9189-4a3bac84a8f5" providerId="ADAL" clId="{D60FCBC7-4E85-43A2-BFF0-910333C97FEF}" dt="2023-05-03T13:39:41.541" v="5496" actId="20577"/>
          <ac:spMkLst>
            <pc:docMk/>
            <pc:sldMk cId="2298645013" sldId="339"/>
            <ac:spMk id="289" creationId="{00000000-0000-0000-0000-000000000000}"/>
          </ac:spMkLst>
        </pc:spChg>
        <pc:spChg chg="mod">
          <ac:chgData name="Pierre Kohler" userId="59380771-92f1-45b3-9189-4a3bac84a8f5" providerId="ADAL" clId="{D60FCBC7-4E85-43A2-BFF0-910333C97FEF}" dt="2023-05-03T13:40:20.283" v="5500" actId="1076"/>
          <ac:spMkLst>
            <pc:docMk/>
            <pc:sldMk cId="2298645013" sldId="339"/>
            <ac:spMk id="292" creationId="{00000000-0000-0000-0000-000000000000}"/>
          </ac:spMkLst>
        </pc:spChg>
        <pc:spChg chg="mod">
          <ac:chgData name="Pierre Kohler" userId="59380771-92f1-45b3-9189-4a3bac84a8f5" providerId="ADAL" clId="{D60FCBC7-4E85-43A2-BFF0-910333C97FEF}" dt="2023-05-08T08:33:28.197" v="6660" actId="255"/>
          <ac:spMkLst>
            <pc:docMk/>
            <pc:sldMk cId="2298645013" sldId="339"/>
            <ac:spMk id="297" creationId="{00000000-0000-0000-0000-000000000000}"/>
          </ac:spMkLst>
        </pc:spChg>
      </pc:sldChg>
      <pc:sldChg chg="del">
        <pc:chgData name="Pierre Kohler" userId="59380771-92f1-45b3-9189-4a3bac84a8f5" providerId="ADAL" clId="{D60FCBC7-4E85-43A2-BFF0-910333C97FEF}" dt="2023-05-09T15:26:52.468" v="7978" actId="47"/>
        <pc:sldMkLst>
          <pc:docMk/>
          <pc:sldMk cId="2108980871" sldId="341"/>
        </pc:sldMkLst>
      </pc:sldChg>
      <pc:sldChg chg="del modNotesTx">
        <pc:chgData name="Pierre Kohler" userId="59380771-92f1-45b3-9189-4a3bac84a8f5" providerId="ADAL" clId="{D60FCBC7-4E85-43A2-BFF0-910333C97FEF}" dt="2023-05-09T20:33:35.395" v="8022" actId="47"/>
        <pc:sldMkLst>
          <pc:docMk/>
          <pc:sldMk cId="760446031" sldId="348"/>
        </pc:sldMkLst>
      </pc:sldChg>
      <pc:sldChg chg="del">
        <pc:chgData name="Pierre Kohler" userId="59380771-92f1-45b3-9189-4a3bac84a8f5" providerId="ADAL" clId="{D60FCBC7-4E85-43A2-BFF0-910333C97FEF}" dt="2023-05-09T15:26:52.468" v="7978" actId="47"/>
        <pc:sldMkLst>
          <pc:docMk/>
          <pc:sldMk cId="1851054739" sldId="349"/>
        </pc:sldMkLst>
      </pc:sldChg>
      <pc:sldChg chg="del">
        <pc:chgData name="Pierre Kohler" userId="59380771-92f1-45b3-9189-4a3bac84a8f5" providerId="ADAL" clId="{D60FCBC7-4E85-43A2-BFF0-910333C97FEF}" dt="2023-05-09T15:26:52.468" v="7978" actId="47"/>
        <pc:sldMkLst>
          <pc:docMk/>
          <pc:sldMk cId="2518651005" sldId="352"/>
        </pc:sldMkLst>
      </pc:sldChg>
      <pc:sldChg chg="del">
        <pc:chgData name="Pierre Kohler" userId="59380771-92f1-45b3-9189-4a3bac84a8f5" providerId="ADAL" clId="{D60FCBC7-4E85-43A2-BFF0-910333C97FEF}" dt="2023-05-09T15:26:52.468" v="7978" actId="47"/>
        <pc:sldMkLst>
          <pc:docMk/>
          <pc:sldMk cId="4217886682" sldId="353"/>
        </pc:sldMkLst>
      </pc:sldChg>
      <pc:sldChg chg="del">
        <pc:chgData name="Pierre Kohler" userId="59380771-92f1-45b3-9189-4a3bac84a8f5" providerId="ADAL" clId="{D60FCBC7-4E85-43A2-BFF0-910333C97FEF}" dt="2023-05-09T15:26:52.468" v="7978" actId="47"/>
        <pc:sldMkLst>
          <pc:docMk/>
          <pc:sldMk cId="3416472285" sldId="354"/>
        </pc:sldMkLst>
      </pc:sldChg>
      <pc:sldChg chg="del">
        <pc:chgData name="Pierre Kohler" userId="59380771-92f1-45b3-9189-4a3bac84a8f5" providerId="ADAL" clId="{D60FCBC7-4E85-43A2-BFF0-910333C97FEF}" dt="2023-05-09T15:26:52.468" v="7978" actId="47"/>
        <pc:sldMkLst>
          <pc:docMk/>
          <pc:sldMk cId="902089437" sldId="355"/>
        </pc:sldMkLst>
      </pc:sldChg>
      <pc:sldChg chg="del">
        <pc:chgData name="Pierre Kohler" userId="59380771-92f1-45b3-9189-4a3bac84a8f5" providerId="ADAL" clId="{D60FCBC7-4E85-43A2-BFF0-910333C97FEF}" dt="2023-05-09T15:26:52.468" v="7978" actId="47"/>
        <pc:sldMkLst>
          <pc:docMk/>
          <pc:sldMk cId="3586167332" sldId="356"/>
        </pc:sldMkLst>
      </pc:sldChg>
      <pc:sldChg chg="del">
        <pc:chgData name="Pierre Kohler" userId="59380771-92f1-45b3-9189-4a3bac84a8f5" providerId="ADAL" clId="{D60FCBC7-4E85-43A2-BFF0-910333C97FEF}" dt="2023-05-09T15:26:52.468" v="7978" actId="47"/>
        <pc:sldMkLst>
          <pc:docMk/>
          <pc:sldMk cId="3741522372" sldId="358"/>
        </pc:sldMkLst>
      </pc:sldChg>
      <pc:sldChg chg="del">
        <pc:chgData name="Pierre Kohler" userId="59380771-92f1-45b3-9189-4a3bac84a8f5" providerId="ADAL" clId="{D60FCBC7-4E85-43A2-BFF0-910333C97FEF}" dt="2023-05-09T15:26:52.468" v="7978" actId="47"/>
        <pc:sldMkLst>
          <pc:docMk/>
          <pc:sldMk cId="4104033634" sldId="359"/>
        </pc:sldMkLst>
      </pc:sldChg>
      <pc:sldChg chg="del modNotesTx">
        <pc:chgData name="Pierre Kohler" userId="59380771-92f1-45b3-9189-4a3bac84a8f5" providerId="ADAL" clId="{D60FCBC7-4E85-43A2-BFF0-910333C97FEF}" dt="2023-05-09T20:33:35.922" v="8023" actId="47"/>
        <pc:sldMkLst>
          <pc:docMk/>
          <pc:sldMk cId="1933094459" sldId="360"/>
        </pc:sldMkLst>
      </pc:sldChg>
      <pc:sldChg chg="del">
        <pc:chgData name="Pierre Kohler" userId="59380771-92f1-45b3-9189-4a3bac84a8f5" providerId="ADAL" clId="{D60FCBC7-4E85-43A2-BFF0-910333C97FEF}" dt="2023-05-09T15:26:52.468" v="7978" actId="47"/>
        <pc:sldMkLst>
          <pc:docMk/>
          <pc:sldMk cId="4146450496" sldId="361"/>
        </pc:sldMkLst>
      </pc:sldChg>
      <pc:sldChg chg="delSp modSp mod ord modAnim modNotesTx">
        <pc:chgData name="Pierre Kohler" userId="59380771-92f1-45b3-9189-4a3bac84a8f5" providerId="ADAL" clId="{D60FCBC7-4E85-43A2-BFF0-910333C97FEF}" dt="2023-05-09T20:33:28.307" v="8015"/>
        <pc:sldMkLst>
          <pc:docMk/>
          <pc:sldMk cId="414665255" sldId="362"/>
        </pc:sldMkLst>
        <pc:spChg chg="mod">
          <ac:chgData name="Pierre Kohler" userId="59380771-92f1-45b3-9189-4a3bac84a8f5" providerId="ADAL" clId="{D60FCBC7-4E85-43A2-BFF0-910333C97FEF}" dt="2023-05-09T14:42:39.095" v="7903" actId="20577"/>
          <ac:spMkLst>
            <pc:docMk/>
            <pc:sldMk cId="414665255" sldId="362"/>
            <ac:spMk id="2" creationId="{EC403B7B-6B57-D338-5F05-B978B16AC298}"/>
          </ac:spMkLst>
        </pc:spChg>
        <pc:spChg chg="mod">
          <ac:chgData name="Pierre Kohler" userId="59380771-92f1-45b3-9189-4a3bac84a8f5" providerId="ADAL" clId="{D60FCBC7-4E85-43A2-BFF0-910333C97FEF}" dt="2023-05-08T13:34:46.527" v="7575" actId="14100"/>
          <ac:spMkLst>
            <pc:docMk/>
            <pc:sldMk cId="414665255" sldId="362"/>
            <ac:spMk id="3" creationId="{BC4FA597-52B9-C7CE-5109-0DF96C6CD1C4}"/>
          </ac:spMkLst>
        </pc:spChg>
        <pc:spChg chg="del">
          <ac:chgData name="Pierre Kohler" userId="59380771-92f1-45b3-9189-4a3bac84a8f5" providerId="ADAL" clId="{D60FCBC7-4E85-43A2-BFF0-910333C97FEF}" dt="2023-05-08T20:07:57.160" v="7692" actId="478"/>
          <ac:spMkLst>
            <pc:docMk/>
            <pc:sldMk cId="414665255" sldId="362"/>
            <ac:spMk id="343" creationId="{00000000-0000-0000-0000-000000000000}"/>
          </ac:spMkLst>
        </pc:spChg>
        <pc:spChg chg="mod">
          <ac:chgData name="Pierre Kohler" userId="59380771-92f1-45b3-9189-4a3bac84a8f5" providerId="ADAL" clId="{D60FCBC7-4E85-43A2-BFF0-910333C97FEF}" dt="2023-05-08T15:26:08.548" v="7686" actId="20577"/>
          <ac:spMkLst>
            <pc:docMk/>
            <pc:sldMk cId="414665255" sldId="362"/>
            <ac:spMk id="347" creationId="{00000000-0000-0000-0000-000000000000}"/>
          </ac:spMkLst>
        </pc:spChg>
        <pc:spChg chg="mod">
          <ac:chgData name="Pierre Kohler" userId="59380771-92f1-45b3-9189-4a3bac84a8f5" providerId="ADAL" clId="{D60FCBC7-4E85-43A2-BFF0-910333C97FEF}" dt="2023-05-08T15:25:57.715" v="7678" actId="20577"/>
          <ac:spMkLst>
            <pc:docMk/>
            <pc:sldMk cId="414665255" sldId="362"/>
            <ac:spMk id="348" creationId="{00000000-0000-0000-0000-000000000000}"/>
          </ac:spMkLst>
        </pc:spChg>
        <pc:spChg chg="mod">
          <ac:chgData name="Pierre Kohler" userId="59380771-92f1-45b3-9189-4a3bac84a8f5" providerId="ADAL" clId="{D60FCBC7-4E85-43A2-BFF0-910333C97FEF}" dt="2023-05-08T21:10:58.270" v="7719" actId="20577"/>
          <ac:spMkLst>
            <pc:docMk/>
            <pc:sldMk cId="414665255" sldId="362"/>
            <ac:spMk id="350" creationId="{00000000-0000-0000-0000-000000000000}"/>
          </ac:spMkLst>
        </pc:spChg>
        <pc:spChg chg="mod">
          <ac:chgData name="Pierre Kohler" userId="59380771-92f1-45b3-9189-4a3bac84a8f5" providerId="ADAL" clId="{D60FCBC7-4E85-43A2-BFF0-910333C97FEF}" dt="2023-05-08T13:38:18.706" v="7651" actId="20577"/>
          <ac:spMkLst>
            <pc:docMk/>
            <pc:sldMk cId="414665255" sldId="362"/>
            <ac:spMk id="353" creationId="{00000000-0000-0000-0000-000000000000}"/>
          </ac:spMkLst>
        </pc:spChg>
        <pc:spChg chg="mod">
          <ac:chgData name="Pierre Kohler" userId="59380771-92f1-45b3-9189-4a3bac84a8f5" providerId="ADAL" clId="{D60FCBC7-4E85-43A2-BFF0-910333C97FEF}" dt="2023-05-08T13:38:27.654" v="7664" actId="20577"/>
          <ac:spMkLst>
            <pc:docMk/>
            <pc:sldMk cId="414665255" sldId="362"/>
            <ac:spMk id="354" creationId="{00000000-0000-0000-0000-000000000000}"/>
          </ac:spMkLst>
        </pc:spChg>
      </pc:sldChg>
      <pc:sldChg chg="modSp mod ord modAnim modNotesTx">
        <pc:chgData name="Pierre Kohler" userId="59380771-92f1-45b3-9189-4a3bac84a8f5" providerId="ADAL" clId="{D60FCBC7-4E85-43A2-BFF0-910333C97FEF}" dt="2023-05-09T20:30:36.430" v="8002"/>
        <pc:sldMkLst>
          <pc:docMk/>
          <pc:sldMk cId="842946804" sldId="363"/>
        </pc:sldMkLst>
        <pc:spChg chg="mod">
          <ac:chgData name="Pierre Kohler" userId="59380771-92f1-45b3-9189-4a3bac84a8f5" providerId="ADAL" clId="{D60FCBC7-4E85-43A2-BFF0-910333C97FEF}" dt="2023-04-28T12:52:11.834" v="2653" actId="20577"/>
          <ac:spMkLst>
            <pc:docMk/>
            <pc:sldMk cId="842946804" sldId="363"/>
            <ac:spMk id="2" creationId="{DEC62332-0AEB-3988-5E1E-814A67DFA00C}"/>
          </ac:spMkLst>
        </pc:spChg>
        <pc:spChg chg="mod">
          <ac:chgData name="Pierre Kohler" userId="59380771-92f1-45b3-9189-4a3bac84a8f5" providerId="ADAL" clId="{D60FCBC7-4E85-43A2-BFF0-910333C97FEF}" dt="2023-05-08T07:54:48.034" v="6542" actId="21"/>
          <ac:spMkLst>
            <pc:docMk/>
            <pc:sldMk cId="842946804" sldId="363"/>
            <ac:spMk id="3" creationId="{84ACDA0F-3004-41F9-DD24-5C0B3E1264B0}"/>
          </ac:spMkLst>
        </pc:spChg>
      </pc:sldChg>
      <pc:sldChg chg="ord modNotesTx">
        <pc:chgData name="Pierre Kohler" userId="59380771-92f1-45b3-9189-4a3bac84a8f5" providerId="ADAL" clId="{D60FCBC7-4E85-43A2-BFF0-910333C97FEF}" dt="2023-05-09T20:31:16.839" v="8005"/>
        <pc:sldMkLst>
          <pc:docMk/>
          <pc:sldMk cId="2755579668" sldId="364"/>
        </pc:sldMkLst>
      </pc:sldChg>
      <pc:sldChg chg="del ord modNotesTx">
        <pc:chgData name="Pierre Kohler" userId="59380771-92f1-45b3-9189-4a3bac84a8f5" providerId="ADAL" clId="{D60FCBC7-4E85-43A2-BFF0-910333C97FEF}" dt="2023-05-09T20:33:33.903" v="8019" actId="47"/>
        <pc:sldMkLst>
          <pc:docMk/>
          <pc:sldMk cId="936337461" sldId="388"/>
        </pc:sldMkLst>
      </pc:sldChg>
      <pc:sldChg chg="del modNotesTx">
        <pc:chgData name="Pierre Kohler" userId="59380771-92f1-45b3-9189-4a3bac84a8f5" providerId="ADAL" clId="{D60FCBC7-4E85-43A2-BFF0-910333C97FEF}" dt="2023-05-09T20:33:36.533" v="8024" actId="47"/>
        <pc:sldMkLst>
          <pc:docMk/>
          <pc:sldMk cId="152210235" sldId="390"/>
        </pc:sldMkLst>
      </pc:sldChg>
      <pc:sldChg chg="modSp del ord">
        <pc:chgData name="Pierre Kohler" userId="59380771-92f1-45b3-9189-4a3bac84a8f5" providerId="ADAL" clId="{D60FCBC7-4E85-43A2-BFF0-910333C97FEF}" dt="2023-05-09T15:26:52.468" v="7978" actId="47"/>
        <pc:sldMkLst>
          <pc:docMk/>
          <pc:sldMk cId="2854173950" sldId="391"/>
        </pc:sldMkLst>
        <pc:spChg chg="mod">
          <ac:chgData name="Pierre Kohler" userId="59380771-92f1-45b3-9189-4a3bac84a8f5" providerId="ADAL" clId="{D60FCBC7-4E85-43A2-BFF0-910333C97FEF}" dt="2023-04-28T12:31:51.010" v="2624" actId="20577"/>
          <ac:spMkLst>
            <pc:docMk/>
            <pc:sldMk cId="2854173950" sldId="391"/>
            <ac:spMk id="11" creationId="{A1962A81-B38A-D78B-DAE9-4C88B124143C}"/>
          </ac:spMkLst>
        </pc:spChg>
      </pc:sldChg>
      <pc:sldChg chg="modSp mod ord modNotesTx">
        <pc:chgData name="Pierre Kohler" userId="59380771-92f1-45b3-9189-4a3bac84a8f5" providerId="ADAL" clId="{D60FCBC7-4E85-43A2-BFF0-910333C97FEF}" dt="2023-05-09T20:31:29.504" v="8006"/>
        <pc:sldMkLst>
          <pc:docMk/>
          <pc:sldMk cId="3706321054" sldId="392"/>
        </pc:sldMkLst>
        <pc:spChg chg="mod">
          <ac:chgData name="Pierre Kohler" userId="59380771-92f1-45b3-9189-4a3bac84a8f5" providerId="ADAL" clId="{D60FCBC7-4E85-43A2-BFF0-910333C97FEF}" dt="2023-05-08T08:07:04.517" v="6544" actId="20577"/>
          <ac:spMkLst>
            <pc:docMk/>
            <pc:sldMk cId="3706321054" sldId="392"/>
            <ac:spMk id="2" creationId="{002910BB-1AAD-A878-BBBD-6249E2186FE4}"/>
          </ac:spMkLst>
        </pc:spChg>
      </pc:sldChg>
      <pc:sldChg chg="modNotesTx">
        <pc:chgData name="Pierre Kohler" userId="59380771-92f1-45b3-9189-4a3bac84a8f5" providerId="ADAL" clId="{D60FCBC7-4E85-43A2-BFF0-910333C97FEF}" dt="2023-05-09T20:31:55.870" v="8008"/>
        <pc:sldMkLst>
          <pc:docMk/>
          <pc:sldMk cId="3385585665" sldId="393"/>
        </pc:sldMkLst>
      </pc:sldChg>
      <pc:sldChg chg="modAnim modNotesTx">
        <pc:chgData name="Pierre Kohler" userId="59380771-92f1-45b3-9189-4a3bac84a8f5" providerId="ADAL" clId="{D60FCBC7-4E85-43A2-BFF0-910333C97FEF}" dt="2023-05-09T20:32:07.733" v="8009"/>
        <pc:sldMkLst>
          <pc:docMk/>
          <pc:sldMk cId="3113781743" sldId="394"/>
        </pc:sldMkLst>
      </pc:sldChg>
      <pc:sldChg chg="del">
        <pc:chgData name="Pierre Kohler" userId="59380771-92f1-45b3-9189-4a3bac84a8f5" providerId="ADAL" clId="{D60FCBC7-4E85-43A2-BFF0-910333C97FEF}" dt="2023-05-09T15:26:59.350" v="7979" actId="47"/>
        <pc:sldMkLst>
          <pc:docMk/>
          <pc:sldMk cId="1359030353" sldId="395"/>
        </pc:sldMkLst>
      </pc:sldChg>
      <pc:sldChg chg="modNotesTx">
        <pc:chgData name="Pierre Kohler" userId="59380771-92f1-45b3-9189-4a3bac84a8f5" providerId="ADAL" clId="{D60FCBC7-4E85-43A2-BFF0-910333C97FEF}" dt="2023-05-09T20:32:17.644" v="8010"/>
        <pc:sldMkLst>
          <pc:docMk/>
          <pc:sldMk cId="1293150716" sldId="396"/>
        </pc:sldMkLst>
      </pc:sldChg>
      <pc:sldChg chg="addSp delSp modSp del mod modClrScheme chgLayout">
        <pc:chgData name="Pierre Kohler" userId="59380771-92f1-45b3-9189-4a3bac84a8f5" providerId="ADAL" clId="{D60FCBC7-4E85-43A2-BFF0-910333C97FEF}" dt="2023-05-09T15:26:52.468" v="7978" actId="47"/>
        <pc:sldMkLst>
          <pc:docMk/>
          <pc:sldMk cId="3168735369" sldId="397"/>
        </pc:sldMkLst>
        <pc:spChg chg="del mod ord">
          <ac:chgData name="Pierre Kohler" userId="59380771-92f1-45b3-9189-4a3bac84a8f5" providerId="ADAL" clId="{D60FCBC7-4E85-43A2-BFF0-910333C97FEF}" dt="2023-05-08T09:15:48.473" v="6661" actId="700"/>
          <ac:spMkLst>
            <pc:docMk/>
            <pc:sldMk cId="3168735369" sldId="397"/>
            <ac:spMk id="2" creationId="{4ABFFE75-2F88-2FB4-A583-9B0BFD12A10C}"/>
          </ac:spMkLst>
        </pc:spChg>
        <pc:spChg chg="mod ord">
          <ac:chgData name="Pierre Kohler" userId="59380771-92f1-45b3-9189-4a3bac84a8f5" providerId="ADAL" clId="{D60FCBC7-4E85-43A2-BFF0-910333C97FEF}" dt="2023-05-08T09:15:48.473" v="6661" actId="700"/>
          <ac:spMkLst>
            <pc:docMk/>
            <pc:sldMk cId="3168735369" sldId="397"/>
            <ac:spMk id="3" creationId="{BB3FD1DE-583B-277E-7189-7F8662BAB5D1}"/>
          </ac:spMkLst>
        </pc:spChg>
        <pc:spChg chg="add mod ord">
          <ac:chgData name="Pierre Kohler" userId="59380771-92f1-45b3-9189-4a3bac84a8f5" providerId="ADAL" clId="{D60FCBC7-4E85-43A2-BFF0-910333C97FEF}" dt="2023-05-08T09:15:48.473" v="6661" actId="700"/>
          <ac:spMkLst>
            <pc:docMk/>
            <pc:sldMk cId="3168735369" sldId="397"/>
            <ac:spMk id="4" creationId="{30781D5A-B2A2-1917-8A3C-F6438879170A}"/>
          </ac:spMkLst>
        </pc:spChg>
      </pc:sldChg>
      <pc:sldChg chg="addSp delSp modSp add mod ord modClrScheme delAnim modAnim chgLayout modNotesTx">
        <pc:chgData name="Pierre Kohler" userId="59380771-92f1-45b3-9189-4a3bac84a8f5" providerId="ADAL" clId="{D60FCBC7-4E85-43A2-BFF0-910333C97FEF}" dt="2023-05-09T20:31:05.013" v="8004"/>
        <pc:sldMkLst>
          <pc:docMk/>
          <pc:sldMk cId="4178111073" sldId="398"/>
        </pc:sldMkLst>
        <pc:spChg chg="mod ord">
          <ac:chgData name="Pierre Kohler" userId="59380771-92f1-45b3-9189-4a3bac84a8f5" providerId="ADAL" clId="{D60FCBC7-4E85-43A2-BFF0-910333C97FEF}" dt="2023-05-09T15:21:01.818" v="7922" actId="700"/>
          <ac:spMkLst>
            <pc:docMk/>
            <pc:sldMk cId="4178111073" sldId="398"/>
            <ac:spMk id="2" creationId="{4971BB53-C500-E8C9-1EFC-A583579729DF}"/>
          </ac:spMkLst>
        </pc:spChg>
        <pc:spChg chg="add del mod ord">
          <ac:chgData name="Pierre Kohler" userId="59380771-92f1-45b3-9189-4a3bac84a8f5" providerId="ADAL" clId="{D60FCBC7-4E85-43A2-BFF0-910333C97FEF}" dt="2023-05-09T15:21:01.818" v="7922" actId="700"/>
          <ac:spMkLst>
            <pc:docMk/>
            <pc:sldMk cId="4178111073" sldId="398"/>
            <ac:spMk id="3" creationId="{9C236369-01BC-FE4E-0465-19E600478ECD}"/>
          </ac:spMkLst>
        </pc:spChg>
        <pc:spChg chg="add del mod">
          <ac:chgData name="Pierre Kohler" userId="59380771-92f1-45b3-9189-4a3bac84a8f5" providerId="ADAL" clId="{D60FCBC7-4E85-43A2-BFF0-910333C97FEF}" dt="2023-04-28T08:06:57.578" v="528" actId="478"/>
          <ac:spMkLst>
            <pc:docMk/>
            <pc:sldMk cId="4178111073" sldId="398"/>
            <ac:spMk id="3" creationId="{EB61AD87-E58A-291A-7E0B-D440ECA3B7E5}"/>
          </ac:spMkLst>
        </pc:spChg>
        <pc:spChg chg="add mod">
          <ac:chgData name="Pierre Kohler" userId="59380771-92f1-45b3-9189-4a3bac84a8f5" providerId="ADAL" clId="{D60FCBC7-4E85-43A2-BFF0-910333C97FEF}" dt="2023-05-09T15:20:35.885" v="7920" actId="1035"/>
          <ac:spMkLst>
            <pc:docMk/>
            <pc:sldMk cId="4178111073" sldId="398"/>
            <ac:spMk id="4" creationId="{CE9E4764-505E-5442-6555-C3E1725A1269}"/>
          </ac:spMkLst>
        </pc:spChg>
        <pc:spChg chg="add del mod">
          <ac:chgData name="Pierre Kohler" userId="59380771-92f1-45b3-9189-4a3bac84a8f5" providerId="ADAL" clId="{D60FCBC7-4E85-43A2-BFF0-910333C97FEF}" dt="2023-04-28T08:50:09.405" v="1334" actId="478"/>
          <ac:spMkLst>
            <pc:docMk/>
            <pc:sldMk cId="4178111073" sldId="398"/>
            <ac:spMk id="6" creationId="{ED843069-F0A3-4FE1-1761-780967DEDFF0}"/>
          </ac:spMkLst>
        </pc:spChg>
        <pc:spChg chg="add mod">
          <ac:chgData name="Pierre Kohler" userId="59380771-92f1-45b3-9189-4a3bac84a8f5" providerId="ADAL" clId="{D60FCBC7-4E85-43A2-BFF0-910333C97FEF}" dt="2023-05-09T15:20:35.885" v="7920" actId="1035"/>
          <ac:spMkLst>
            <pc:docMk/>
            <pc:sldMk cId="4178111073" sldId="398"/>
            <ac:spMk id="7" creationId="{25A43CBA-BD4F-4C6E-0C3B-2A8A5F57A513}"/>
          </ac:spMkLst>
        </pc:spChg>
        <pc:spChg chg="add mod">
          <ac:chgData name="Pierre Kohler" userId="59380771-92f1-45b3-9189-4a3bac84a8f5" providerId="ADAL" clId="{D60FCBC7-4E85-43A2-BFF0-910333C97FEF}" dt="2023-05-09T15:22:23.097" v="7970" actId="20577"/>
          <ac:spMkLst>
            <pc:docMk/>
            <pc:sldMk cId="4178111073" sldId="398"/>
            <ac:spMk id="8" creationId="{BE2B479B-A592-799A-6171-20C7F1D8E05E}"/>
          </ac:spMkLst>
        </pc:spChg>
        <pc:spChg chg="mod">
          <ac:chgData name="Pierre Kohler" userId="59380771-92f1-45b3-9189-4a3bac84a8f5" providerId="ADAL" clId="{D60FCBC7-4E85-43A2-BFF0-910333C97FEF}" dt="2023-05-09T15:20:35.885" v="7920" actId="1035"/>
          <ac:spMkLst>
            <pc:docMk/>
            <pc:sldMk cId="4178111073" sldId="398"/>
            <ac:spMk id="9" creationId="{8CCF68EB-89A4-740D-C85C-302BED095CC5}"/>
          </ac:spMkLst>
        </pc:spChg>
        <pc:spChg chg="mod">
          <ac:chgData name="Pierre Kohler" userId="59380771-92f1-45b3-9189-4a3bac84a8f5" providerId="ADAL" clId="{D60FCBC7-4E85-43A2-BFF0-910333C97FEF}" dt="2023-05-09T15:20:35.885" v="7920" actId="1035"/>
          <ac:spMkLst>
            <pc:docMk/>
            <pc:sldMk cId="4178111073" sldId="398"/>
            <ac:spMk id="10" creationId="{5DC25004-4949-C544-3A62-1AC754A55027}"/>
          </ac:spMkLst>
        </pc:spChg>
        <pc:spChg chg="mod">
          <ac:chgData name="Pierre Kohler" userId="59380771-92f1-45b3-9189-4a3bac84a8f5" providerId="ADAL" clId="{D60FCBC7-4E85-43A2-BFF0-910333C97FEF}" dt="2023-05-09T15:20:35.885" v="7920" actId="1035"/>
          <ac:spMkLst>
            <pc:docMk/>
            <pc:sldMk cId="4178111073" sldId="398"/>
            <ac:spMk id="11" creationId="{A1962A81-B38A-D78B-DAE9-4C88B124143C}"/>
          </ac:spMkLst>
        </pc:spChg>
        <pc:spChg chg="add del mod">
          <ac:chgData name="Pierre Kohler" userId="59380771-92f1-45b3-9189-4a3bac84a8f5" providerId="ADAL" clId="{D60FCBC7-4E85-43A2-BFF0-910333C97FEF}" dt="2023-04-28T08:50:53.190" v="1366" actId="478"/>
          <ac:spMkLst>
            <pc:docMk/>
            <pc:sldMk cId="4178111073" sldId="398"/>
            <ac:spMk id="12" creationId="{B26B781D-566F-28CE-8224-54C1F55C11E9}"/>
          </ac:spMkLst>
        </pc:spChg>
        <pc:spChg chg="add mod">
          <ac:chgData name="Pierre Kohler" userId="59380771-92f1-45b3-9189-4a3bac84a8f5" providerId="ADAL" clId="{D60FCBC7-4E85-43A2-BFF0-910333C97FEF}" dt="2023-05-09T15:20:35.885" v="7920" actId="1035"/>
          <ac:spMkLst>
            <pc:docMk/>
            <pc:sldMk cId="4178111073" sldId="398"/>
            <ac:spMk id="14" creationId="{D3CAD308-4417-3AB3-BA0B-31B3C6BA17AB}"/>
          </ac:spMkLst>
        </pc:spChg>
        <pc:spChg chg="add del mod">
          <ac:chgData name="Pierre Kohler" userId="59380771-92f1-45b3-9189-4a3bac84a8f5" providerId="ADAL" clId="{D60FCBC7-4E85-43A2-BFF0-910333C97FEF}" dt="2023-04-28T08:50:55.625" v="1367" actId="478"/>
          <ac:spMkLst>
            <pc:docMk/>
            <pc:sldMk cId="4178111073" sldId="398"/>
            <ac:spMk id="15" creationId="{76DF86E0-B866-D411-EFED-2B3927D5AC47}"/>
          </ac:spMkLst>
        </pc:spChg>
        <pc:grpChg chg="mod">
          <ac:chgData name="Pierre Kohler" userId="59380771-92f1-45b3-9189-4a3bac84a8f5" providerId="ADAL" clId="{D60FCBC7-4E85-43A2-BFF0-910333C97FEF}" dt="2023-05-09T15:20:35.885" v="7920" actId="1035"/>
          <ac:grpSpMkLst>
            <pc:docMk/>
            <pc:sldMk cId="4178111073" sldId="398"/>
            <ac:grpSpMk id="20" creationId="{0B0A874B-4261-7696-38CB-E4F6EB1B4D45}"/>
          </ac:grpSpMkLst>
        </pc:grpChg>
        <pc:picChg chg="del">
          <ac:chgData name="Pierre Kohler" userId="59380771-92f1-45b3-9189-4a3bac84a8f5" providerId="ADAL" clId="{D60FCBC7-4E85-43A2-BFF0-910333C97FEF}" dt="2023-04-28T07:59:40.192" v="297" actId="478"/>
          <ac:picMkLst>
            <pc:docMk/>
            <pc:sldMk cId="4178111073" sldId="398"/>
            <ac:picMk id="5" creationId="{EC75A8B2-11A1-40DB-77D8-D7D9E2D1E280}"/>
          </ac:picMkLst>
        </pc:picChg>
        <pc:picChg chg="mod">
          <ac:chgData name="Pierre Kohler" userId="59380771-92f1-45b3-9189-4a3bac84a8f5" providerId="ADAL" clId="{D60FCBC7-4E85-43A2-BFF0-910333C97FEF}" dt="2023-05-09T15:20:35.885" v="7920" actId="1035"/>
          <ac:picMkLst>
            <pc:docMk/>
            <pc:sldMk cId="4178111073" sldId="398"/>
            <ac:picMk id="13" creationId="{18333E6F-6DBE-95F1-08CA-180CAEC214F0}"/>
          </ac:picMkLst>
        </pc:picChg>
        <pc:picChg chg="mod">
          <ac:chgData name="Pierre Kohler" userId="59380771-92f1-45b3-9189-4a3bac84a8f5" providerId="ADAL" clId="{D60FCBC7-4E85-43A2-BFF0-910333C97FEF}" dt="2023-05-09T15:20:35.885" v="7920" actId="1035"/>
          <ac:picMkLst>
            <pc:docMk/>
            <pc:sldMk cId="4178111073" sldId="398"/>
            <ac:picMk id="17" creationId="{888B1254-3EAC-8CCD-73F0-28B57C3FC366}"/>
          </ac:picMkLst>
        </pc:picChg>
        <pc:picChg chg="add del mod">
          <ac:chgData name="Pierre Kohler" userId="59380771-92f1-45b3-9189-4a3bac84a8f5" providerId="ADAL" clId="{D60FCBC7-4E85-43A2-BFF0-910333C97FEF}" dt="2023-05-09T13:18:24.434" v="7720" actId="478"/>
          <ac:picMkLst>
            <pc:docMk/>
            <pc:sldMk cId="4178111073" sldId="398"/>
            <ac:picMk id="21" creationId="{D6AEA097-1195-C6B4-5FD4-B94B3EB82CE7}"/>
          </ac:picMkLst>
        </pc:picChg>
      </pc:sldChg>
      <pc:sldChg chg="add del">
        <pc:chgData name="Pierre Kohler" userId="59380771-92f1-45b3-9189-4a3bac84a8f5" providerId="ADAL" clId="{D60FCBC7-4E85-43A2-BFF0-910333C97FEF}" dt="2023-04-28T08:00:47.324" v="344"/>
        <pc:sldMkLst>
          <pc:docMk/>
          <pc:sldMk cId="2041812982" sldId="399"/>
        </pc:sldMkLst>
      </pc:sldChg>
      <pc:sldChg chg="modSp new del mod ord">
        <pc:chgData name="Pierre Kohler" userId="59380771-92f1-45b3-9189-4a3bac84a8f5" providerId="ADAL" clId="{D60FCBC7-4E85-43A2-BFF0-910333C97FEF}" dt="2023-05-09T15:26:52.468" v="7978" actId="47"/>
        <pc:sldMkLst>
          <pc:docMk/>
          <pc:sldMk cId="3583841784" sldId="399"/>
        </pc:sldMkLst>
        <pc:spChg chg="mod">
          <ac:chgData name="Pierre Kohler" userId="59380771-92f1-45b3-9189-4a3bac84a8f5" providerId="ADAL" clId="{D60FCBC7-4E85-43A2-BFF0-910333C97FEF}" dt="2023-04-28T10:27:20.753" v="2192" actId="20577"/>
          <ac:spMkLst>
            <pc:docMk/>
            <pc:sldMk cId="3583841784" sldId="399"/>
            <ac:spMk id="2" creationId="{2086F562-1FC9-D935-EE6A-1ADB28FBF4E0}"/>
          </ac:spMkLst>
        </pc:spChg>
        <pc:spChg chg="mod">
          <ac:chgData name="Pierre Kohler" userId="59380771-92f1-45b3-9189-4a3bac84a8f5" providerId="ADAL" clId="{D60FCBC7-4E85-43A2-BFF0-910333C97FEF}" dt="2023-04-28T10:30:03.080" v="2367" actId="20577"/>
          <ac:spMkLst>
            <pc:docMk/>
            <pc:sldMk cId="3583841784" sldId="399"/>
            <ac:spMk id="3" creationId="{EF0D98A7-7F92-08DE-C33A-F828AA20D7C9}"/>
          </ac:spMkLst>
        </pc:spChg>
      </pc:sldChg>
      <pc:sldChg chg="delSp modSp add del mod ord delAnim modAnim">
        <pc:chgData name="Pierre Kohler" userId="59380771-92f1-45b3-9189-4a3bac84a8f5" providerId="ADAL" clId="{D60FCBC7-4E85-43A2-BFF0-910333C97FEF}" dt="2023-05-09T15:26:52.468" v="7978" actId="47"/>
        <pc:sldMkLst>
          <pc:docMk/>
          <pc:sldMk cId="4052622361" sldId="400"/>
        </pc:sldMkLst>
        <pc:spChg chg="mod">
          <ac:chgData name="Pierre Kohler" userId="59380771-92f1-45b3-9189-4a3bac84a8f5" providerId="ADAL" clId="{D60FCBC7-4E85-43A2-BFF0-910333C97FEF}" dt="2023-04-28T12:26:11.491" v="2429" actId="20577"/>
          <ac:spMkLst>
            <pc:docMk/>
            <pc:sldMk cId="4052622361" sldId="400"/>
            <ac:spMk id="2" creationId="{4971BB53-C500-E8C9-1EFC-A583579729DF}"/>
          </ac:spMkLst>
        </pc:spChg>
        <pc:spChg chg="mod">
          <ac:chgData name="Pierre Kohler" userId="59380771-92f1-45b3-9189-4a3bac84a8f5" providerId="ADAL" clId="{D60FCBC7-4E85-43A2-BFF0-910333C97FEF}" dt="2023-04-28T12:31:24.110" v="2613" actId="14100"/>
          <ac:spMkLst>
            <pc:docMk/>
            <pc:sldMk cId="4052622361" sldId="400"/>
            <ac:spMk id="8" creationId="{BE2B479B-A592-799A-6171-20C7F1D8E05E}"/>
          </ac:spMkLst>
        </pc:spChg>
        <pc:spChg chg="mod">
          <ac:chgData name="Pierre Kohler" userId="59380771-92f1-45b3-9189-4a3bac84a8f5" providerId="ADAL" clId="{D60FCBC7-4E85-43A2-BFF0-910333C97FEF}" dt="2023-04-28T12:30:08.333" v="2533" actId="1036"/>
          <ac:spMkLst>
            <pc:docMk/>
            <pc:sldMk cId="4052622361" sldId="400"/>
            <ac:spMk id="9" creationId="{8CCF68EB-89A4-740D-C85C-302BED095CC5}"/>
          </ac:spMkLst>
        </pc:spChg>
        <pc:spChg chg="mod">
          <ac:chgData name="Pierre Kohler" userId="59380771-92f1-45b3-9189-4a3bac84a8f5" providerId="ADAL" clId="{D60FCBC7-4E85-43A2-BFF0-910333C97FEF}" dt="2023-04-28T12:27:07.453" v="2430" actId="5793"/>
          <ac:spMkLst>
            <pc:docMk/>
            <pc:sldMk cId="4052622361" sldId="400"/>
            <ac:spMk id="11" creationId="{A1962A81-B38A-D78B-DAE9-4C88B124143C}"/>
          </ac:spMkLst>
        </pc:spChg>
        <pc:spChg chg="mod">
          <ac:chgData name="Pierre Kohler" userId="59380771-92f1-45b3-9189-4a3bac84a8f5" providerId="ADAL" clId="{D60FCBC7-4E85-43A2-BFF0-910333C97FEF}" dt="2023-04-28T12:30:33.006" v="2559" actId="207"/>
          <ac:spMkLst>
            <pc:docMk/>
            <pc:sldMk cId="4052622361" sldId="400"/>
            <ac:spMk id="14" creationId="{D3CAD308-4417-3AB3-BA0B-31B3C6BA17AB}"/>
          </ac:spMkLst>
        </pc:spChg>
        <pc:picChg chg="del">
          <ac:chgData name="Pierre Kohler" userId="59380771-92f1-45b3-9189-4a3bac84a8f5" providerId="ADAL" clId="{D60FCBC7-4E85-43A2-BFF0-910333C97FEF}" dt="2023-04-28T12:30:42.258" v="2560" actId="478"/>
          <ac:picMkLst>
            <pc:docMk/>
            <pc:sldMk cId="4052622361" sldId="400"/>
            <ac:picMk id="21" creationId="{D6AEA097-1195-C6B4-5FD4-B94B3EB82CE7}"/>
          </ac:picMkLst>
        </pc:picChg>
      </pc:sldChg>
      <pc:sldChg chg="modSp add del mod ord">
        <pc:chgData name="Pierre Kohler" userId="59380771-92f1-45b3-9189-4a3bac84a8f5" providerId="ADAL" clId="{D60FCBC7-4E85-43A2-BFF0-910333C97FEF}" dt="2023-05-09T15:26:52.468" v="7978" actId="47"/>
        <pc:sldMkLst>
          <pc:docMk/>
          <pc:sldMk cId="3774148421" sldId="401"/>
        </pc:sldMkLst>
        <pc:spChg chg="mod">
          <ac:chgData name="Pierre Kohler" userId="59380771-92f1-45b3-9189-4a3bac84a8f5" providerId="ADAL" clId="{D60FCBC7-4E85-43A2-BFF0-910333C97FEF}" dt="2023-04-28T12:32:41.434" v="2630" actId="20577"/>
          <ac:spMkLst>
            <pc:docMk/>
            <pc:sldMk cId="3774148421" sldId="401"/>
            <ac:spMk id="11" creationId="{A1962A81-B38A-D78B-DAE9-4C88B124143C}"/>
          </ac:spMkLst>
        </pc:spChg>
        <pc:spChg chg="mod">
          <ac:chgData name="Pierre Kohler" userId="59380771-92f1-45b3-9189-4a3bac84a8f5" providerId="ADAL" clId="{D60FCBC7-4E85-43A2-BFF0-910333C97FEF}" dt="2023-04-28T12:32:43.994" v="2633" actId="20577"/>
          <ac:spMkLst>
            <pc:docMk/>
            <pc:sldMk cId="3774148421" sldId="401"/>
            <ac:spMk id="12" creationId="{FBB02F60-7181-F57A-0296-7D3C1BC209FE}"/>
          </ac:spMkLst>
        </pc:spChg>
      </pc:sldChg>
      <pc:sldChg chg="add del">
        <pc:chgData name="Pierre Kohler" userId="59380771-92f1-45b3-9189-4a3bac84a8f5" providerId="ADAL" clId="{D60FCBC7-4E85-43A2-BFF0-910333C97FEF}" dt="2023-05-03T11:39:42.405" v="4916" actId="47"/>
        <pc:sldMkLst>
          <pc:docMk/>
          <pc:sldMk cId="1234116338" sldId="402"/>
        </pc:sldMkLst>
      </pc:sldChg>
      <pc:sldChg chg="delSp modSp add mod delAnim modAnim modNotesTx">
        <pc:chgData name="Pierre Kohler" userId="59380771-92f1-45b3-9189-4a3bac84a8f5" providerId="ADAL" clId="{D60FCBC7-4E85-43A2-BFF0-910333C97FEF}" dt="2023-05-09T20:31:45.118" v="8007"/>
        <pc:sldMkLst>
          <pc:docMk/>
          <pc:sldMk cId="4170704187" sldId="403"/>
        </pc:sldMkLst>
        <pc:spChg chg="mod">
          <ac:chgData name="Pierre Kohler" userId="59380771-92f1-45b3-9189-4a3bac84a8f5" providerId="ADAL" clId="{D60FCBC7-4E85-43A2-BFF0-910333C97FEF}" dt="2023-05-03T11:44:00.717" v="5188" actId="1076"/>
          <ac:spMkLst>
            <pc:docMk/>
            <pc:sldMk cId="4170704187" sldId="403"/>
            <ac:spMk id="2" creationId="{4971BB53-C500-E8C9-1EFC-A583579729DF}"/>
          </ac:spMkLst>
        </pc:spChg>
        <pc:spChg chg="del">
          <ac:chgData name="Pierre Kohler" userId="59380771-92f1-45b3-9189-4a3bac84a8f5" providerId="ADAL" clId="{D60FCBC7-4E85-43A2-BFF0-910333C97FEF}" dt="2023-05-03T11:41:13.932" v="4919" actId="478"/>
          <ac:spMkLst>
            <pc:docMk/>
            <pc:sldMk cId="4170704187" sldId="403"/>
            <ac:spMk id="4" creationId="{CE9E4764-505E-5442-6555-C3E1725A1269}"/>
          </ac:spMkLst>
        </pc:spChg>
        <pc:spChg chg="del mod">
          <ac:chgData name="Pierre Kohler" userId="59380771-92f1-45b3-9189-4a3bac84a8f5" providerId="ADAL" clId="{D60FCBC7-4E85-43A2-BFF0-910333C97FEF}" dt="2023-05-03T11:41:13.932" v="4919" actId="478"/>
          <ac:spMkLst>
            <pc:docMk/>
            <pc:sldMk cId="4170704187" sldId="403"/>
            <ac:spMk id="7" creationId="{25A43CBA-BD4F-4C6E-0C3B-2A8A5F57A513}"/>
          </ac:spMkLst>
        </pc:spChg>
        <pc:spChg chg="mod">
          <ac:chgData name="Pierre Kohler" userId="59380771-92f1-45b3-9189-4a3bac84a8f5" providerId="ADAL" clId="{D60FCBC7-4E85-43A2-BFF0-910333C97FEF}" dt="2023-05-03T11:46:10.247" v="5428" actId="1035"/>
          <ac:spMkLst>
            <pc:docMk/>
            <pc:sldMk cId="4170704187" sldId="403"/>
            <ac:spMk id="8" creationId="{BE2B479B-A592-799A-6171-20C7F1D8E05E}"/>
          </ac:spMkLst>
        </pc:spChg>
        <pc:spChg chg="mod">
          <ac:chgData name="Pierre Kohler" userId="59380771-92f1-45b3-9189-4a3bac84a8f5" providerId="ADAL" clId="{D60FCBC7-4E85-43A2-BFF0-910333C97FEF}" dt="2023-05-03T11:45:18.316" v="5344" actId="1036"/>
          <ac:spMkLst>
            <pc:docMk/>
            <pc:sldMk cId="4170704187" sldId="403"/>
            <ac:spMk id="9" creationId="{8CCF68EB-89A4-740D-C85C-302BED095CC5}"/>
          </ac:spMkLst>
        </pc:spChg>
        <pc:spChg chg="mod">
          <ac:chgData name="Pierre Kohler" userId="59380771-92f1-45b3-9189-4a3bac84a8f5" providerId="ADAL" clId="{D60FCBC7-4E85-43A2-BFF0-910333C97FEF}" dt="2023-05-08T08:12:48.564" v="6659" actId="1038"/>
          <ac:spMkLst>
            <pc:docMk/>
            <pc:sldMk cId="4170704187" sldId="403"/>
            <ac:spMk id="10" creationId="{5DC25004-4949-C544-3A62-1AC754A55027}"/>
          </ac:spMkLst>
        </pc:spChg>
        <pc:spChg chg="mod">
          <ac:chgData name="Pierre Kohler" userId="59380771-92f1-45b3-9189-4a3bac84a8f5" providerId="ADAL" clId="{D60FCBC7-4E85-43A2-BFF0-910333C97FEF}" dt="2023-05-03T11:46:59.390" v="5430" actId="255"/>
          <ac:spMkLst>
            <pc:docMk/>
            <pc:sldMk cId="4170704187" sldId="403"/>
            <ac:spMk id="11" creationId="{A1962A81-B38A-D78B-DAE9-4C88B124143C}"/>
          </ac:spMkLst>
        </pc:spChg>
        <pc:spChg chg="mod">
          <ac:chgData name="Pierre Kohler" userId="59380771-92f1-45b3-9189-4a3bac84a8f5" providerId="ADAL" clId="{D60FCBC7-4E85-43A2-BFF0-910333C97FEF}" dt="2023-05-09T15:24:34.476" v="7974" actId="14100"/>
          <ac:spMkLst>
            <pc:docMk/>
            <pc:sldMk cId="4170704187" sldId="403"/>
            <ac:spMk id="14" creationId="{D3CAD308-4417-3AB3-BA0B-31B3C6BA17AB}"/>
          </ac:spMkLst>
        </pc:spChg>
        <pc:grpChg chg="mod">
          <ac:chgData name="Pierre Kohler" userId="59380771-92f1-45b3-9189-4a3bac84a8f5" providerId="ADAL" clId="{D60FCBC7-4E85-43A2-BFF0-910333C97FEF}" dt="2023-05-03T11:45:18.316" v="5344" actId="1036"/>
          <ac:grpSpMkLst>
            <pc:docMk/>
            <pc:sldMk cId="4170704187" sldId="403"/>
            <ac:grpSpMk id="20" creationId="{0B0A874B-4261-7696-38CB-E4F6EB1B4D45}"/>
          </ac:grpSpMkLst>
        </pc:grpChg>
        <pc:picChg chg="mod">
          <ac:chgData name="Pierre Kohler" userId="59380771-92f1-45b3-9189-4a3bac84a8f5" providerId="ADAL" clId="{D60FCBC7-4E85-43A2-BFF0-910333C97FEF}" dt="2023-05-03T11:45:47.316" v="5359" actId="1036"/>
          <ac:picMkLst>
            <pc:docMk/>
            <pc:sldMk cId="4170704187" sldId="403"/>
            <ac:picMk id="13" creationId="{18333E6F-6DBE-95F1-08CA-180CAEC214F0}"/>
          </ac:picMkLst>
        </pc:picChg>
        <pc:picChg chg="del">
          <ac:chgData name="Pierre Kohler" userId="59380771-92f1-45b3-9189-4a3bac84a8f5" providerId="ADAL" clId="{D60FCBC7-4E85-43A2-BFF0-910333C97FEF}" dt="2023-05-03T11:38:38.718" v="4913" actId="478"/>
          <ac:picMkLst>
            <pc:docMk/>
            <pc:sldMk cId="4170704187" sldId="403"/>
            <ac:picMk id="21" creationId="{D6AEA097-1195-C6B4-5FD4-B94B3EB82CE7}"/>
          </ac:picMkLst>
        </pc:picChg>
      </pc:sldChg>
      <pc:sldChg chg="addSp delSp modSp new mod modClrScheme chgLayout modNotesTx">
        <pc:chgData name="Pierre Kohler" userId="59380771-92f1-45b3-9189-4a3bac84a8f5" providerId="ADAL" clId="{D60FCBC7-4E85-43A2-BFF0-910333C97FEF}" dt="2023-05-09T20:32:54.214" v="8013"/>
        <pc:sldMkLst>
          <pc:docMk/>
          <pc:sldMk cId="706568475" sldId="404"/>
        </pc:sldMkLst>
        <pc:spChg chg="del mod ord">
          <ac:chgData name="Pierre Kohler" userId="59380771-92f1-45b3-9189-4a3bac84a8f5" providerId="ADAL" clId="{D60FCBC7-4E85-43A2-BFF0-910333C97FEF}" dt="2023-05-03T15:07:22.754" v="5518" actId="700"/>
          <ac:spMkLst>
            <pc:docMk/>
            <pc:sldMk cId="706568475" sldId="404"/>
            <ac:spMk id="2" creationId="{C18BF74E-0BB6-FFF8-A2D1-430C89639B01}"/>
          </ac:spMkLst>
        </pc:spChg>
        <pc:spChg chg="del mod ord">
          <ac:chgData name="Pierre Kohler" userId="59380771-92f1-45b3-9189-4a3bac84a8f5" providerId="ADAL" clId="{D60FCBC7-4E85-43A2-BFF0-910333C97FEF}" dt="2023-05-03T15:07:22.754" v="5518" actId="700"/>
          <ac:spMkLst>
            <pc:docMk/>
            <pc:sldMk cId="706568475" sldId="404"/>
            <ac:spMk id="3" creationId="{F2CDC28B-6587-E31B-9471-FEE9A620406B}"/>
          </ac:spMkLst>
        </pc:spChg>
        <pc:spChg chg="add mod ord">
          <ac:chgData name="Pierre Kohler" userId="59380771-92f1-45b3-9189-4a3bac84a8f5" providerId="ADAL" clId="{D60FCBC7-4E85-43A2-BFF0-910333C97FEF}" dt="2023-05-08T11:13:59.921" v="7400" actId="20577"/>
          <ac:spMkLst>
            <pc:docMk/>
            <pc:sldMk cId="706568475" sldId="404"/>
            <ac:spMk id="4" creationId="{A1CA7BC0-117B-C5CC-409E-2A13C0E748C5}"/>
          </ac:spMkLst>
        </pc:spChg>
        <pc:spChg chg="add del mod ord">
          <ac:chgData name="Pierre Kohler" userId="59380771-92f1-45b3-9189-4a3bac84a8f5" providerId="ADAL" clId="{D60FCBC7-4E85-43A2-BFF0-910333C97FEF}" dt="2023-05-03T15:15:18.671" v="5577" actId="478"/>
          <ac:spMkLst>
            <pc:docMk/>
            <pc:sldMk cId="706568475" sldId="404"/>
            <ac:spMk id="5" creationId="{9E41F1B0-3F55-89EF-F9E9-1DBE252CCC52}"/>
          </ac:spMkLst>
        </pc:spChg>
        <pc:picChg chg="add mod">
          <ac:chgData name="Pierre Kohler" userId="59380771-92f1-45b3-9189-4a3bac84a8f5" providerId="ADAL" clId="{D60FCBC7-4E85-43A2-BFF0-910333C97FEF}" dt="2023-05-08T14:47:38.850" v="7670" actId="1036"/>
          <ac:picMkLst>
            <pc:docMk/>
            <pc:sldMk cId="706568475" sldId="404"/>
            <ac:picMk id="7" creationId="{139BDD9A-5F62-4BAC-514D-B16C3303147F}"/>
          </ac:picMkLst>
        </pc:picChg>
      </pc:sldChg>
      <pc:sldChg chg="add del">
        <pc:chgData name="Pierre Kohler" userId="59380771-92f1-45b3-9189-4a3bac84a8f5" providerId="ADAL" clId="{D60FCBC7-4E85-43A2-BFF0-910333C97FEF}" dt="2023-05-03T11:46:37.994" v="5429" actId="47"/>
        <pc:sldMkLst>
          <pc:docMk/>
          <pc:sldMk cId="3162328027" sldId="404"/>
        </pc:sldMkLst>
      </pc:sldChg>
      <pc:sldChg chg="addSp delSp modSp new mod modClrScheme chgLayout modNotesTx">
        <pc:chgData name="Pierre Kohler" userId="59380771-92f1-45b3-9189-4a3bac84a8f5" providerId="ADAL" clId="{D60FCBC7-4E85-43A2-BFF0-910333C97FEF}" dt="2023-05-09T20:32:39.847" v="8012"/>
        <pc:sldMkLst>
          <pc:docMk/>
          <pc:sldMk cId="3167262170" sldId="405"/>
        </pc:sldMkLst>
        <pc:spChg chg="del mod ord">
          <ac:chgData name="Pierre Kohler" userId="59380771-92f1-45b3-9189-4a3bac84a8f5" providerId="ADAL" clId="{D60FCBC7-4E85-43A2-BFF0-910333C97FEF}" dt="2023-05-03T15:07:58.837" v="5522" actId="700"/>
          <ac:spMkLst>
            <pc:docMk/>
            <pc:sldMk cId="3167262170" sldId="405"/>
            <ac:spMk id="2" creationId="{1A6F4FD0-669A-484A-60BA-01009DC42ED5}"/>
          </ac:spMkLst>
        </pc:spChg>
        <pc:spChg chg="del mod ord">
          <ac:chgData name="Pierre Kohler" userId="59380771-92f1-45b3-9189-4a3bac84a8f5" providerId="ADAL" clId="{D60FCBC7-4E85-43A2-BFF0-910333C97FEF}" dt="2023-05-03T15:07:58.837" v="5522" actId="700"/>
          <ac:spMkLst>
            <pc:docMk/>
            <pc:sldMk cId="3167262170" sldId="405"/>
            <ac:spMk id="3" creationId="{3A8DE2A6-3202-0BDB-0F89-44D2C5A2BD63}"/>
          </ac:spMkLst>
        </pc:spChg>
        <pc:spChg chg="add mod ord">
          <ac:chgData name="Pierre Kohler" userId="59380771-92f1-45b3-9189-4a3bac84a8f5" providerId="ADAL" clId="{D60FCBC7-4E85-43A2-BFF0-910333C97FEF}" dt="2023-05-03T15:07:58.837" v="5522" actId="700"/>
          <ac:spMkLst>
            <pc:docMk/>
            <pc:sldMk cId="3167262170" sldId="405"/>
            <ac:spMk id="4" creationId="{B4C16E01-1A27-620E-A9BC-BABA6023077A}"/>
          </ac:spMkLst>
        </pc:spChg>
        <pc:spChg chg="add mod ord">
          <ac:chgData name="Pierre Kohler" userId="59380771-92f1-45b3-9189-4a3bac84a8f5" providerId="ADAL" clId="{D60FCBC7-4E85-43A2-BFF0-910333C97FEF}" dt="2023-05-03T15:07:58.837" v="5522" actId="700"/>
          <ac:spMkLst>
            <pc:docMk/>
            <pc:sldMk cId="3167262170" sldId="405"/>
            <ac:spMk id="5" creationId="{E3D292B2-4C8A-04E3-7C9B-5BBA39E269FD}"/>
          </ac:spMkLst>
        </pc:spChg>
        <pc:picChg chg="add mod">
          <ac:chgData name="Pierre Kohler" userId="59380771-92f1-45b3-9189-4a3bac84a8f5" providerId="ADAL" clId="{D60FCBC7-4E85-43A2-BFF0-910333C97FEF}" dt="2023-05-03T15:08:19.401" v="5524" actId="1076"/>
          <ac:picMkLst>
            <pc:docMk/>
            <pc:sldMk cId="3167262170" sldId="405"/>
            <ac:picMk id="7" creationId="{49ED05CD-E708-6DA6-5731-A63DC934971F}"/>
          </ac:picMkLst>
        </pc:picChg>
      </pc:sldChg>
      <pc:sldChg chg="modSp new del mod">
        <pc:chgData name="Pierre Kohler" userId="59380771-92f1-45b3-9189-4a3bac84a8f5" providerId="ADAL" clId="{D60FCBC7-4E85-43A2-BFF0-910333C97FEF}" dt="2023-05-09T15:26:52.468" v="7978" actId="47"/>
        <pc:sldMkLst>
          <pc:docMk/>
          <pc:sldMk cId="3798121624" sldId="406"/>
        </pc:sldMkLst>
        <pc:spChg chg="mod">
          <ac:chgData name="Pierre Kohler" userId="59380771-92f1-45b3-9189-4a3bac84a8f5" providerId="ADAL" clId="{D60FCBC7-4E85-43A2-BFF0-910333C97FEF}" dt="2023-05-08T09:33:47.887" v="6793" actId="20577"/>
          <ac:spMkLst>
            <pc:docMk/>
            <pc:sldMk cId="3798121624" sldId="406"/>
            <ac:spMk id="2" creationId="{611D35AC-D4D2-62DA-1E71-0E1A5696C2FB}"/>
          </ac:spMkLst>
        </pc:spChg>
        <pc:spChg chg="mod">
          <ac:chgData name="Pierre Kohler" userId="59380771-92f1-45b3-9189-4a3bac84a8f5" providerId="ADAL" clId="{D60FCBC7-4E85-43A2-BFF0-910333C97FEF}" dt="2023-05-08T10:07:49.337" v="7376" actId="20577"/>
          <ac:spMkLst>
            <pc:docMk/>
            <pc:sldMk cId="3798121624" sldId="406"/>
            <ac:spMk id="3" creationId="{8F5BC807-1A0B-B5B6-AB3A-EDA3086533C8}"/>
          </ac:spMkLst>
        </pc:spChg>
      </pc:sldChg>
      <pc:sldMasterChg chg="delSldLayout">
        <pc:chgData name="Pierre Kohler" userId="59380771-92f1-45b3-9189-4a3bac84a8f5" providerId="ADAL" clId="{D60FCBC7-4E85-43A2-BFF0-910333C97FEF}" dt="2023-05-09T20:33:35.395" v="8022" actId="47"/>
        <pc:sldMasterMkLst>
          <pc:docMk/>
          <pc:sldMasterMk cId="0" sldId="2147483668"/>
        </pc:sldMasterMkLst>
        <pc:sldLayoutChg chg="del">
          <pc:chgData name="Pierre Kohler" userId="59380771-92f1-45b3-9189-4a3bac84a8f5" providerId="ADAL" clId="{D60FCBC7-4E85-43A2-BFF0-910333C97FEF}" dt="2023-05-09T20:33:32.826" v="8017" actId="47"/>
          <pc:sldLayoutMkLst>
            <pc:docMk/>
            <pc:sldMasterMk cId="0" sldId="2147483668"/>
            <pc:sldLayoutMk cId="0" sldId="2147483651"/>
          </pc:sldLayoutMkLst>
        </pc:sldLayoutChg>
        <pc:sldLayoutChg chg="del">
          <pc:chgData name="Pierre Kohler" userId="59380771-92f1-45b3-9189-4a3bac84a8f5" providerId="ADAL" clId="{D60FCBC7-4E85-43A2-BFF0-910333C97FEF}" dt="2023-05-09T15:26:52.468" v="7978" actId="47"/>
          <pc:sldLayoutMkLst>
            <pc:docMk/>
            <pc:sldMasterMk cId="0" sldId="2147483668"/>
            <pc:sldLayoutMk cId="0" sldId="2147483653"/>
          </pc:sldLayoutMkLst>
        </pc:sldLayoutChg>
        <pc:sldLayoutChg chg="del">
          <pc:chgData name="Pierre Kohler" userId="59380771-92f1-45b3-9189-4a3bac84a8f5" providerId="ADAL" clId="{D60FCBC7-4E85-43A2-BFF0-910333C97FEF}" dt="2023-05-09T20:33:35.395" v="8022" actId="47"/>
          <pc:sldLayoutMkLst>
            <pc:docMk/>
            <pc:sldMasterMk cId="0" sldId="214748366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spcBef>
                <a:spcPts val="0"/>
              </a:spcBef>
              <a:spcAft>
                <a:spcPts val="0"/>
              </a:spcAft>
              <a:buSzPts val="1400"/>
              <a:buNone/>
              <a:defRPr sz="1300" b="0" i="0" u="none" strike="noStrike" cap="none">
                <a:solidFill>
                  <a:schemeClr val="dk1"/>
                </a:solidFill>
                <a:latin typeface="Catamaran"/>
                <a:ea typeface="Catamaran"/>
                <a:cs typeface="Catamaran"/>
                <a:sym typeface="Catamaran"/>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spcBef>
                <a:spcPts val="0"/>
              </a:spcBef>
              <a:spcAft>
                <a:spcPts val="0"/>
              </a:spcAft>
              <a:buSzPts val="1400"/>
              <a:buNone/>
              <a:defRPr sz="1300" b="0" i="0" u="none" strike="noStrike" cap="none">
                <a:solidFill>
                  <a:schemeClr val="dk1"/>
                </a:solidFill>
                <a:latin typeface="Catamaran"/>
                <a:ea typeface="Catamaran"/>
                <a:cs typeface="Catamaran"/>
                <a:sym typeface="Catamaran"/>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tamaran"/>
                <a:ea typeface="Catamaran"/>
                <a:cs typeface="Catamaran"/>
                <a:sym typeface="Catamaran"/>
              </a:defRPr>
            </a:lvl1pPr>
            <a:lvl2pPr marL="914400" marR="0" lvl="1" indent="-228600" algn="l" rtl="0">
              <a:spcBef>
                <a:spcPts val="0"/>
              </a:spcBef>
              <a:spcAft>
                <a:spcPts val="0"/>
              </a:spcAft>
              <a:buSzPts val="1400"/>
              <a:buNone/>
              <a:defRPr sz="1200" b="0" i="0" u="none" strike="noStrike" cap="none">
                <a:solidFill>
                  <a:schemeClr val="dk1"/>
                </a:solidFill>
                <a:latin typeface="Catamaran"/>
                <a:ea typeface="Catamaran"/>
                <a:cs typeface="Catamaran"/>
                <a:sym typeface="Catamaran"/>
              </a:defRPr>
            </a:lvl2pPr>
            <a:lvl3pPr marL="1371600" marR="0" lvl="2" indent="-228600" algn="l" rtl="0">
              <a:spcBef>
                <a:spcPts val="0"/>
              </a:spcBef>
              <a:spcAft>
                <a:spcPts val="0"/>
              </a:spcAft>
              <a:buSzPts val="1400"/>
              <a:buNone/>
              <a:defRPr sz="1200" b="0" i="0" u="none" strike="noStrike" cap="none">
                <a:solidFill>
                  <a:schemeClr val="dk1"/>
                </a:solidFill>
                <a:latin typeface="Catamaran"/>
                <a:ea typeface="Catamaran"/>
                <a:cs typeface="Catamaran"/>
                <a:sym typeface="Catamaran"/>
              </a:defRPr>
            </a:lvl3pPr>
            <a:lvl4pPr marL="1828800" marR="0" lvl="3" indent="-228600" algn="l" rtl="0">
              <a:spcBef>
                <a:spcPts val="0"/>
              </a:spcBef>
              <a:spcAft>
                <a:spcPts val="0"/>
              </a:spcAft>
              <a:buSzPts val="1400"/>
              <a:buNone/>
              <a:defRPr sz="1200" b="0" i="0" u="none" strike="noStrike" cap="none">
                <a:solidFill>
                  <a:schemeClr val="dk1"/>
                </a:solidFill>
                <a:latin typeface="Catamaran"/>
                <a:ea typeface="Catamaran"/>
                <a:cs typeface="Catamaran"/>
                <a:sym typeface="Catamaran"/>
              </a:defRPr>
            </a:lvl4pPr>
            <a:lvl5pPr marL="2286000" marR="0" lvl="4" indent="-228600" algn="l" rtl="0">
              <a:spcBef>
                <a:spcPts val="0"/>
              </a:spcBef>
              <a:spcAft>
                <a:spcPts val="0"/>
              </a:spcAft>
              <a:buSzPts val="1400"/>
              <a:buNone/>
              <a:defRPr sz="1200" b="0" i="0" u="none" strike="noStrike" cap="none">
                <a:solidFill>
                  <a:schemeClr val="dk1"/>
                </a:solidFill>
                <a:latin typeface="Catamaran"/>
                <a:ea typeface="Catamaran"/>
                <a:cs typeface="Catamaran"/>
                <a:sym typeface="Catamar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spcBef>
                <a:spcPts val="0"/>
              </a:spcBef>
              <a:spcAft>
                <a:spcPts val="0"/>
              </a:spcAft>
              <a:buSzPts val="1400"/>
              <a:buNone/>
              <a:defRPr sz="1300" b="0" i="0" u="none" strike="noStrike" cap="none">
                <a:solidFill>
                  <a:schemeClr val="dk1"/>
                </a:solidFill>
                <a:latin typeface="Catamaran"/>
                <a:ea typeface="Catamaran"/>
                <a:cs typeface="Catamaran"/>
                <a:sym typeface="Catamaran"/>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sz="1300" smtClean="0">
                <a:solidFill>
                  <a:schemeClr val="dk1"/>
                </a:solidFill>
                <a:latin typeface="Catamaran"/>
                <a:ea typeface="Catamaran"/>
                <a:cs typeface="Catamaran"/>
                <a:sym typeface="Catamaran"/>
              </a:rPr>
              <a:pPr algn="r"/>
              <a:t>‹N°›</a:t>
            </a:fld>
            <a:endParaRPr lang="en-US" sz="1300">
              <a:solidFill>
                <a:schemeClr val="dk1"/>
              </a:solidFill>
              <a:latin typeface="Catamaran"/>
              <a:ea typeface="Catamaran"/>
              <a:cs typeface="Catamaran"/>
              <a:sym typeface="Catamar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098c2a93e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098c2a93e_0_0: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1/ Bonjour mesdames et messieurs, merci pour l’introduction. J’aimerais tout d’abord remercier Noé21 de m’avoir proposé de prendre la parole ce soir pour échanger avec vous sur la question de l’impasse du développement dit « durable », et surtout des perspectives qui pourraient exister pour sortir de cette impasse et orienter nos sociétés vers la post-croissance.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Je suis honoré de pouvoir m’adresser à vous, parce que je trouve que les initiatives que Noé21 a entreprises depuis sa création sont toutes remarquables. Qu’il s’agisse de la remise en question du trafic aérien à l’aéroport de Genève, des cafés climat, du travail effectué pour promouvoir les métiers de la réparation, etc., je trouve tout ce travail excellent.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A mes yeux, toutes ces initiatives qui favorisent la sobriété énergétique, et la sobriété plus largement, s’inscrivent dans une vision post-croissante et même décroissante de notre avenir.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Cela dit, si je ne me trompe pas, les termes de post-croissance ou décroissance ne sont pas utilisés dans la communication de Noé21. De même, Noé21 ne se réfère pas non plus ou alors peu aux notions de développement durable ou aux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ODDs</a:t>
            </a:r>
            <a:r>
              <a:rPr lang="fr-CH" sz="1800" kern="100" dirty="0">
                <a:effectLst/>
                <a:latin typeface="Calibri" panose="020F0502020204030204" pitchFamily="34" charset="0"/>
                <a:ea typeface="Calibri" panose="020F0502020204030204" pitchFamily="34" charset="0"/>
                <a:cs typeface="Arial" panose="020B0604020202020204" pitchFamily="34" charset="0"/>
              </a:rPr>
              <a:t>. Dans sa charte, Noé21 semble adopter une approche plus technique qui insiste sur l’impératif de mettre en œuvre la transition énergétique pour diminuer notre consommation d’énergie.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46"/>
              </a:spcAft>
            </a:pPr>
            <a:endParaRPr lang="en-GB" sz="1900" dirty="0">
              <a:latin typeface="Calibri" panose="020F0502020204030204" pitchFamily="34" charset="0"/>
              <a:ea typeface="Calibri" panose="020F0502020204030204" pitchFamily="34" charset="0"/>
              <a:cs typeface="Arial" panose="020B0604020202020204" pitchFamily="34" charset="0"/>
            </a:endParaRPr>
          </a:p>
        </p:txBody>
      </p:sp>
      <p:sp>
        <p:nvSpPr>
          <p:cNvPr id="156" name="Google Shape;156;g12098c2a93e_0_0: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9/ Les chercheurs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Richters</a:t>
            </a:r>
            <a:r>
              <a:rPr lang="fr-CH" sz="1800" kern="100" dirty="0">
                <a:effectLst/>
                <a:latin typeface="Calibri" panose="020F0502020204030204" pitchFamily="34" charset="0"/>
                <a:ea typeface="Calibri" panose="020F0502020204030204" pitchFamily="34" charset="0"/>
                <a:cs typeface="Arial" panose="020B0604020202020204" pitchFamily="34" charset="0"/>
              </a:rPr>
              <a:t> et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Seimoneit</a:t>
            </a:r>
            <a:r>
              <a:rPr lang="fr-CH" sz="1800" kern="100" dirty="0">
                <a:effectLst/>
                <a:latin typeface="Calibri" panose="020F0502020204030204" pitchFamily="34" charset="0"/>
                <a:ea typeface="Calibri" panose="020F0502020204030204" pitchFamily="34" charset="0"/>
                <a:cs typeface="Arial" panose="020B0604020202020204" pitchFamily="34" charset="0"/>
              </a:rPr>
              <a:t> qui ont approfondi la question des impératifs de croissance dans un article dont cette table est tirée proposent de les définir </a:t>
            </a:r>
            <a:r>
              <a:rPr lang="fr-FR" sz="1800" kern="100" dirty="0">
                <a:effectLst/>
                <a:latin typeface="Calibri" panose="020F0502020204030204" pitchFamily="34" charset="0"/>
                <a:ea typeface="Calibri" panose="020F0502020204030204" pitchFamily="34" charset="0"/>
                <a:cs typeface="Arial" panose="020B0604020202020204" pitchFamily="34" charset="0"/>
              </a:rPr>
              <a:t>comme « une </a:t>
            </a:r>
            <a:r>
              <a:rPr lang="fr-CH" sz="1800" b="1" kern="100" dirty="0">
                <a:effectLst/>
                <a:latin typeface="Calibri" panose="020F0502020204030204" pitchFamily="34" charset="0"/>
                <a:ea typeface="Calibri" panose="020F0502020204030204" pitchFamily="34" charset="0"/>
                <a:cs typeface="Arial" panose="020B0604020202020204" pitchFamily="34" charset="0"/>
              </a:rPr>
              <a:t>coercition sociale</a:t>
            </a:r>
            <a:r>
              <a:rPr lang="fr-CH" sz="1800" kern="100" dirty="0">
                <a:effectLst/>
                <a:latin typeface="Calibri" panose="020F0502020204030204" pitchFamily="34" charset="0"/>
                <a:ea typeface="Calibri" panose="020F0502020204030204" pitchFamily="34" charset="0"/>
                <a:cs typeface="Arial" panose="020B0604020202020204" pitchFamily="34" charset="0"/>
              </a:rPr>
              <a:t> qui </a:t>
            </a:r>
            <a:r>
              <a:rPr lang="fr-FR" sz="1800" kern="100" dirty="0">
                <a:effectLst/>
                <a:latin typeface="Calibri" panose="020F0502020204030204" pitchFamily="34" charset="0"/>
                <a:ea typeface="Calibri" panose="020F0502020204030204" pitchFamily="34" charset="0"/>
                <a:cs typeface="Arial" panose="020B0604020202020204" pitchFamily="34" charset="0"/>
              </a:rPr>
              <a:t>existe lorsque les </a:t>
            </a:r>
            <a:r>
              <a:rPr lang="fr-FR" sz="1800" b="1" kern="100" dirty="0">
                <a:effectLst/>
                <a:latin typeface="Calibri" panose="020F0502020204030204" pitchFamily="34" charset="0"/>
                <a:ea typeface="Calibri" panose="020F0502020204030204" pitchFamily="34" charset="0"/>
                <a:cs typeface="Arial" panose="020B0604020202020204" pitchFamily="34" charset="0"/>
              </a:rPr>
              <a:t>conditions extérieures</a:t>
            </a:r>
            <a:r>
              <a:rPr lang="fr-FR" sz="1800" kern="100" dirty="0">
                <a:effectLst/>
                <a:latin typeface="Calibri" panose="020F0502020204030204" pitchFamily="34" charset="0"/>
                <a:ea typeface="Calibri" panose="020F0502020204030204" pitchFamily="34" charset="0"/>
                <a:cs typeface="Arial" panose="020B0604020202020204" pitchFamily="34" charset="0"/>
              </a:rPr>
              <a:t> rendent nécessaire pour un agent d'accroître ses efforts économiques afin d'éviter des </a:t>
            </a:r>
            <a:r>
              <a:rPr lang="fr-FR" sz="1800" b="1" kern="100" dirty="0">
                <a:effectLst/>
                <a:latin typeface="Calibri" panose="020F0502020204030204" pitchFamily="34" charset="0"/>
                <a:ea typeface="Calibri" panose="020F0502020204030204" pitchFamily="34" charset="0"/>
                <a:cs typeface="Arial" panose="020B0604020202020204" pitchFamily="34" charset="0"/>
              </a:rPr>
              <a:t>conséquences existentielles. »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Les impératifs de croissance n’émanent donc pas de la psychologie humaine, mais sont imposés par le contexte social, c’est-à-dire l’ordre juridique, les institutions, etc. Et il ne s’agit pas d’incitations légères à travailler plus pour un individu, à faire davantage de profit pour une entreprise, où à croître plus vite pour un Etat, mais d’une contrainte forte à laquelle il est nécessaire de se plier sous peine de tomber dans l’insécurité économique.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Cependant, il est à noter que le risque existentiel pour l’Etat au niveau macro est bien plus faible et moins immédiat qu’au niveau micro pour des PME ou des individus. Ceci signifie que c’est au niveau macro que des marges de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manoeuvre</a:t>
            </a:r>
            <a:r>
              <a:rPr lang="fr-FR" sz="1800" kern="100" dirty="0">
                <a:effectLst/>
                <a:latin typeface="Calibri" panose="020F0502020204030204" pitchFamily="34" charset="0"/>
                <a:ea typeface="Calibri" panose="020F0502020204030204" pitchFamily="34" charset="0"/>
                <a:cs typeface="Arial" panose="020B0604020202020204" pitchFamily="34" charset="0"/>
              </a:rPr>
              <a:t> pourraient le plus facilement être exploitées pour contrer les impératifs de croissance… et cette réalité, il faut la garder à l’esprit au moment d’essayer d’imaginer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tamaran"/>
                <a:ea typeface="Catamaran"/>
                <a:cs typeface="Catamaran"/>
                <a:sym typeface="Catamaran"/>
              </a:rPr>
              <a:pPr algn="r"/>
              <a:t>10</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112517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H" sz="1800" kern="100" dirty="0">
                <a:effectLst/>
                <a:latin typeface="Calibri" panose="020F0502020204030204" pitchFamily="34" charset="0"/>
                <a:ea typeface="Calibri" panose="020F0502020204030204" pitchFamily="34" charset="0"/>
                <a:cs typeface="Arial" panose="020B0604020202020204" pitchFamily="34" charset="0"/>
              </a:rPr>
              <a:t>10/ …des pistes pour une société post-croissance, qui sera donc mon dernier point.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tamaran"/>
                <a:ea typeface="Catamaran"/>
                <a:cs typeface="Catamaran"/>
                <a:sym typeface="Catamaran"/>
              </a:rPr>
              <a:pPr algn="r"/>
              <a:t>11</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3550505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23ca145cfc_0_42: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H" sz="1800" kern="100" dirty="0">
                <a:effectLst/>
                <a:latin typeface="Calibri" panose="020F0502020204030204" pitchFamily="34" charset="0"/>
                <a:ea typeface="Calibri" panose="020F0502020204030204" pitchFamily="34" charset="0"/>
                <a:cs typeface="Arial" panose="020B0604020202020204" pitchFamily="34" charset="0"/>
              </a:rPr>
              <a:t>11/ Les pistes sont nombreuses, trop nombreuses même, et la difficulté ne consiste pas tant à en identifier, mais plutôt à les articuler de manière cohérente à différents niveaux. En effet, si la plupart des individus n’ont pas les marges de manœuvres nécessaires pour agir de manière vertueuse, qu’est-ce qui pourrait être entrepris au niveau collectif, à l’échelle d’une société, d’un Etat pour encourager tous les acteurs à jouer un autre jeu moins énergivore et destructeur ? Quels sont les grands axes, les transformations qui sont prioritaires, c’est-à-dire celles qui pourraient exercer un effet de levier positif et entraîner d’autres évolutions désirables.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endParaRPr dirty="0"/>
          </a:p>
        </p:txBody>
      </p:sp>
      <p:sp>
        <p:nvSpPr>
          <p:cNvPr id="282" name="Google Shape;282;g123ca145cfc_0_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97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H" sz="1800" kern="100" dirty="0">
                <a:effectLst/>
                <a:latin typeface="Calibri" panose="020F0502020204030204" pitchFamily="34" charset="0"/>
                <a:ea typeface="Calibri" panose="020F0502020204030204" pitchFamily="34" charset="0"/>
                <a:cs typeface="Arial" panose="020B0604020202020204" pitchFamily="34" charset="0"/>
              </a:rPr>
              <a:t>12/ Pour développer ce point dans les minutes qui restent, je vais m’appuyer sur une étude réalisée en 2020 par Kai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Kuhnhenn</a:t>
            </a:r>
            <a:r>
              <a:rPr lang="fr-CH" sz="1800" kern="100" dirty="0">
                <a:effectLst/>
                <a:latin typeface="Calibri" panose="020F0502020204030204" pitchFamily="34" charset="0"/>
                <a:ea typeface="Calibri" panose="020F0502020204030204" pitchFamily="34" charset="0"/>
                <a:cs typeface="Arial" panose="020B0604020202020204" pitchFamily="34" charset="0"/>
              </a:rPr>
              <a:t> et d’autres chercheurs, et qui a été publiée par la Fondation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Boell</a:t>
            </a:r>
            <a:r>
              <a:rPr lang="fr-CH" sz="1800" kern="100" dirty="0">
                <a:effectLst/>
                <a:latin typeface="Calibri" panose="020F0502020204030204" pitchFamily="34" charset="0"/>
                <a:ea typeface="Calibri" panose="020F0502020204030204" pitchFamily="34" charset="0"/>
                <a:cs typeface="Arial" panose="020B0604020202020204" pitchFamily="34" charset="0"/>
              </a:rPr>
              <a:t>. La traduction de son titre serait « Un scénario de transformation sociétal pour rester en dessous de 1.5 degrés de réchauffement ».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smtClean="0">
                <a:solidFill>
                  <a:schemeClr val="dk1"/>
                </a:solidFill>
                <a:latin typeface="Catamaran"/>
                <a:ea typeface="Catamaran"/>
                <a:cs typeface="Catamaran"/>
                <a:sym typeface="Catamaran"/>
              </a:rPr>
              <a:pPr algn="r"/>
              <a:t>13</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272996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13/ Cette étude n’est évidemment pas parfaite, mais elle a le mérite d’essayer d’articuler les niveaux de réflexion, et de remettre en question l’imaginaire techno-centrique de la transition. Ce que vous voyez ici est une image stylisée de leur modèle. Comme vous pouvez le lire, ce modèle considère des changements des styles de vie au niveau individuel ou </a:t>
            </a:r>
            <a:r>
              <a:rPr lang="fr-CH" sz="1800" b="1" kern="100" dirty="0">
                <a:effectLst/>
                <a:latin typeface="Calibri" panose="020F0502020204030204" pitchFamily="34" charset="0"/>
                <a:ea typeface="Calibri" panose="020F0502020204030204" pitchFamily="34" charset="0"/>
                <a:cs typeface="Arial" panose="020B0604020202020204" pitchFamily="34" charset="0"/>
              </a:rPr>
              <a:t>micro</a:t>
            </a:r>
            <a:r>
              <a:rPr lang="fr-CH" sz="1800" kern="100" dirty="0">
                <a:effectLst/>
                <a:latin typeface="Calibri" panose="020F0502020204030204" pitchFamily="34" charset="0"/>
                <a:ea typeface="Calibri" panose="020F0502020204030204" pitchFamily="34" charset="0"/>
                <a:cs typeface="Arial" panose="020B0604020202020204" pitchFamily="34" charset="0"/>
              </a:rPr>
              <a:t>, dans les domaines clés de la mobilité, du logement et de l’alimentation, qui sont la cause de nombreuses émissions de GES. Et ces changements ont une influence sur la demande au niveau </a:t>
            </a:r>
            <a:r>
              <a:rPr lang="fr-CH" sz="1800" b="1" kern="100" dirty="0">
                <a:effectLst/>
                <a:latin typeface="Calibri" panose="020F0502020204030204" pitchFamily="34" charset="0"/>
                <a:ea typeface="Calibri" panose="020F0502020204030204" pitchFamily="34" charset="0"/>
                <a:cs typeface="Arial" panose="020B0604020202020204" pitchFamily="34" charset="0"/>
              </a:rPr>
              <a:t>macro</a:t>
            </a:r>
            <a:r>
              <a:rPr lang="fr-CH" sz="1800" kern="100" dirty="0">
                <a:effectLst/>
                <a:latin typeface="Calibri" panose="020F0502020204030204" pitchFamily="34" charset="0"/>
                <a:ea typeface="Calibri" panose="020F0502020204030204" pitchFamily="34" charset="0"/>
                <a:cs typeface="Arial" panose="020B0604020202020204" pitchFamily="34" charset="0"/>
              </a:rPr>
              <a:t> sur les paramètres de modules qui représentent la technologie, l’énergie, l’aménagement du territoire et l’agriculture, ce qui a des implications mesurables au niveau de certains </a:t>
            </a:r>
            <a:r>
              <a:rPr lang="fr-CH" sz="1800" b="1" kern="100" dirty="0">
                <a:effectLst/>
                <a:latin typeface="Calibri" panose="020F0502020204030204" pitchFamily="34" charset="0"/>
                <a:ea typeface="Calibri" panose="020F0502020204030204" pitchFamily="34" charset="0"/>
                <a:cs typeface="Arial" panose="020B0604020202020204" pitchFamily="34" charset="0"/>
              </a:rPr>
              <a:t>secteurs</a:t>
            </a:r>
            <a:r>
              <a:rPr lang="fr-CH" sz="1800" kern="100" dirty="0">
                <a:effectLst/>
                <a:latin typeface="Calibri" panose="020F0502020204030204" pitchFamily="34" charset="0"/>
                <a:ea typeface="Calibri" panose="020F0502020204030204" pitchFamily="34" charset="0"/>
                <a:cs typeface="Arial" panose="020B0604020202020204" pitchFamily="34" charset="0"/>
              </a:rPr>
              <a:t> et au niveau </a:t>
            </a:r>
            <a:r>
              <a:rPr lang="fr-CH" sz="1800" b="1" kern="100" dirty="0">
                <a:effectLst/>
                <a:latin typeface="Calibri" panose="020F0502020204030204" pitchFamily="34" charset="0"/>
                <a:ea typeface="Calibri" panose="020F0502020204030204" pitchFamily="34" charset="0"/>
                <a:cs typeface="Arial" panose="020B0604020202020204" pitchFamily="34" charset="0"/>
              </a:rPr>
              <a:t>global</a:t>
            </a:r>
            <a:r>
              <a:rPr lang="fr-CH" sz="1800" kern="100" dirty="0">
                <a:effectLst/>
                <a:latin typeface="Calibri" panose="020F0502020204030204" pitchFamily="34" charset="0"/>
                <a:ea typeface="Calibri" panose="020F0502020204030204" pitchFamily="34" charset="0"/>
                <a:cs typeface="Arial" panose="020B0604020202020204" pitchFamily="34" charset="0"/>
              </a:rPr>
              <a:t> en termes d’émission de GES.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Maintenant, comme le titrait l’article du Washington Post que j’évoquais tout à l’heure, il existe des milliers de scénarios produits par des modèles bien plus complexes qui simulent la « transition » et ces scénarios ne peuvent plus être considérés comme raisonnables d’un point de vue technique. Alors qu’est-ce qui est différent ici ?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En bref, cette étude propose de combiner des hypothèses de gains en d’efficience énergétique limités, et donc réalistes d’un point de vue technique, avec des hypothèses de sobriété individuelle et collective, un peu comme le propose les scénarios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Negawatt</a:t>
            </a:r>
            <a:r>
              <a:rPr lang="fr-CH" sz="1800" kern="100" dirty="0">
                <a:effectLst/>
                <a:latin typeface="Calibri" panose="020F0502020204030204" pitchFamily="34" charset="0"/>
                <a:ea typeface="Calibri" panose="020F0502020204030204" pitchFamily="34" charset="0"/>
                <a:cs typeface="Arial" panose="020B0604020202020204" pitchFamily="34" charset="0"/>
              </a:rPr>
              <a:t> pour la France ou la Suisse, mais en se positionnant également de manière explicite sur les transformations politiques qui seraient nécessaire pour encourager et permettre cette sobriété.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En effet, l’épisode des gilets jaunes en France et de nombreux autres exemples dans des pays en développement montrent bien qu’imposer la sobriété énergétique à des populations sans au préalable garantir leur sécurité économique, ça ne marche pas et c’est dangereux.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Pour que la sobriété soit possible, il faut garantir les besoins essentiels de tous. C’est ce que simule le scénario de cette étude qui propose de réduire les inégalités sociales mais aussi internationales, de sorte à permettre une convergence Nord-Sud vers un niveau de consommation d’énergie par habitant au niveau mondiale qui soit compatible avec un réchauffement climatique limité à 1.5 degrés.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smtClean="0">
                <a:solidFill>
                  <a:schemeClr val="dk1"/>
                </a:solidFill>
                <a:latin typeface="Catamaran"/>
                <a:ea typeface="Catamaran"/>
                <a:cs typeface="Catamaran"/>
                <a:sym typeface="Catamaran"/>
              </a:rPr>
              <a:pPr algn="r"/>
              <a:t>14</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179522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14/ Pour arriver à cela, les auteurs proposent de nombreuses mesures politiques qui impliquent des profondes transformations économiques et sociales. Par exemple :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CH" sz="1800" kern="100" dirty="0">
                <a:effectLst/>
                <a:latin typeface="Calibri" panose="020F0502020204030204" pitchFamily="34" charset="0"/>
                <a:ea typeface="Calibri" panose="020F0502020204030204" pitchFamily="34" charset="0"/>
                <a:cs typeface="Arial" panose="020B0604020202020204" pitchFamily="34" charset="0"/>
              </a:rPr>
              <a:t>Fiscalité : taxer les ressources naturelles et la fortune, redistribution fiscale forte qui permette de rapidement réduire les inégalités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CH" sz="1800" kern="100" dirty="0">
                <a:effectLst/>
                <a:latin typeface="Calibri" panose="020F0502020204030204" pitchFamily="34" charset="0"/>
                <a:ea typeface="Calibri" panose="020F0502020204030204" pitchFamily="34" charset="0"/>
                <a:cs typeface="Arial" panose="020B0604020202020204" pitchFamily="34" charset="0"/>
              </a:rPr>
              <a:t>Système social : démarchandiser les biens et services essentiels (comme le logement, nourriture, santé) pour garantir la satisfaction des besoins essentiels par la collectivité plutôt que par le marché</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CH" sz="1800" kern="100" dirty="0">
                <a:effectLst/>
                <a:latin typeface="Calibri" panose="020F0502020204030204" pitchFamily="34" charset="0"/>
                <a:ea typeface="Calibri" panose="020F0502020204030204" pitchFamily="34" charset="0"/>
                <a:cs typeface="Arial" panose="020B0604020202020204" pitchFamily="34" charset="0"/>
              </a:rPr>
              <a:t>Travail et soins : réduction du temps de travail à 25-30 heures, salaire maximum, augmentation du temps pour les soins, un revenu de base.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CH" sz="1800" kern="100" dirty="0">
                <a:effectLst/>
                <a:latin typeface="Calibri" panose="020F0502020204030204" pitchFamily="34" charset="0"/>
                <a:ea typeface="Calibri" panose="020F0502020204030204" pitchFamily="34" charset="0"/>
                <a:cs typeface="Arial" panose="020B0604020202020204" pitchFamily="34" charset="0"/>
              </a:rPr>
              <a:t>Production : démocratisation des décisions de production et d’investissement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CH" sz="1800" kern="100" dirty="0">
                <a:effectLst/>
                <a:latin typeface="Calibri" panose="020F0502020204030204" pitchFamily="34" charset="0"/>
                <a:ea typeface="Calibri" panose="020F0502020204030204" pitchFamily="34" charset="0"/>
                <a:cs typeface="Arial" panose="020B0604020202020204" pitchFamily="34" charset="0"/>
              </a:rPr>
              <a:t>Logement : réduction de la surface habitable par personne, partage des appareils électro-ménagers, coopératives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CH" sz="1800" kern="100" dirty="0">
                <a:effectLst/>
                <a:latin typeface="Calibri" panose="020F0502020204030204" pitchFamily="34" charset="0"/>
                <a:ea typeface="Calibri" panose="020F0502020204030204" pitchFamily="34" charset="0"/>
                <a:cs typeface="Arial" panose="020B0604020202020204" pitchFamily="34" charset="0"/>
              </a:rPr>
              <a:t>Consommation : magasin de réparation, bibliothèque d’objets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CH" sz="1800" kern="100" dirty="0">
                <a:effectLst/>
                <a:latin typeface="Calibri" panose="020F0502020204030204" pitchFamily="34" charset="0"/>
                <a:ea typeface="Calibri" panose="020F0502020204030204" pitchFamily="34" charset="0"/>
                <a:cs typeface="Arial" panose="020B0604020202020204" pitchFamily="34" charset="0"/>
              </a:rPr>
              <a:t>Energie : sortie rapide de l’énergie fossile et mise en commun des infrastructures renouvelables décentralisées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r-CH" sz="1800" kern="100" dirty="0">
                <a:effectLst/>
                <a:latin typeface="Calibri" panose="020F0502020204030204" pitchFamily="34" charset="0"/>
                <a:ea typeface="Calibri" panose="020F0502020204030204" pitchFamily="34" charset="0"/>
                <a:cs typeface="Arial" panose="020B0604020202020204" pitchFamily="34" charset="0"/>
              </a:rPr>
              <a:t>Et comme vous le voyez les auteurs ont identifiés d’autres secteurs… comme le commerce, la technologie, l’agriculture, la nutrition, le système financier, les transports.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Je ne vais pas pouvoir passer en revue toutes leurs propositions. Mon intention est seulement de pointer vers une ressource qui propose d’entamer une réflexion structurée sur les conditions qui seraient nécessaires pour permettre une décrue énergétique.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Certaines des mesures proposées sont certainement réalisables au niveau local, à l’échelle d’une ville ou d’un canton comme Genève. Encourager les coopératives d’habitation ou les circuits courts, c’est des choses qui sont déjà en cours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Malheureusement, prendre des initiatives et même gagner des initiatives populaires ou prendre le pouvoir au niveau local, ça ne suffit pas. On le voit bien. A Genève, le salaire minimum qui avait été établi a été remis en question par le Parlement national à majorité bourgeoise. A Vevey, les autorités qui se réclament ouvertement de la décroissance ne parviennent pas à mettre en œuvre des réformes significatives, car leur autorité est très limitée. En effet, Genève est un territoire où peuvent foisonner des initiatives magnifiques et où prospère en même temps la finance fossile la plus sale du monde. Vevey est une ville décroissante et surtout la capitale de Nestlé…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Comme je le disait tout à l’heure, l’échelle d’action vers laquelle il faut tendre reste l’échelle à laquelle se situe le pouvoir politique souverain, c’est-à-dire le niveau de l’Etat.  L’interdiction de la finance fossile et le démantèlement de l’infrastructure fossile ne se fera pas par des autorités locales. Les multinationales responsables, ça ne se fera pas sans la régulation et la contrainte étatique.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tamaran"/>
                <a:ea typeface="Catamaran"/>
                <a:cs typeface="Catamaran"/>
                <a:sym typeface="Catamaran"/>
              </a:rPr>
              <a:pPr algn="r"/>
              <a:t>15</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1135628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15/ Alors, qu’est-ce qu’il est possible de faire dans ce contexte pour avancer vers une société post-croissance qui permette la décrue énergétique ? A mon avis il est souhaitable de poursuivre plusieurs pistes en parallèle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Pour commencer, il est évident que la prise du pouvoir au niveau national par des forces politiques post-croissance (en bleu) n’est pas à l’ordre du jour. Même les Verts proposent encore un programme qui est compatible avec la vision d’une croissance économique continue. Malgré cela, ou plutôt à cause de cela, il est important de continuer de crédibiliser un récit collectif qui soit cohérent avec la décrue énergétique qui est requise. Si on veut être sérieux, ce récit doit à mon avis thématiser la question de la planification écologique, il doit proposer un réagencement politique et institutionnel qui permette de bien gérer une décroissance macroéconomique, etc. Et pour désamorcer les peurs que suscitent ces termes, il est essentiel de mettre en avant le projet social de sécurité économique qui fait partie intégrante de la vision post-croissance, et expliquer pourquoi ça n’est pas irréaliste. L’histoire nous montre bien que dans les périodes de guerre ou de pandémie, les règles du marché et l’impératif de croissance peuvent être suspendues, et qu’il serait possible de s’inspirer de ces épisodes pour concevoir un réagencement institutionnel entre gouvernement, banque centrale, les marchés, etc., pour gérer et organiser la décroissance macroéconomique. On pourra revenir sur ce point plus tard… Je passe à la suite.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Dans la situation actuelle, les stratégies pour promouvoir une société post-croissance qui permettrait la décrue énergétique sont diverses. En s’inspirant de la classification proposée par Erik Olin Wright en relation avec d’autres mouvements sociaux on peut distinguer trois catégories.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Premièrement, les stratégies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intersticielles</a:t>
            </a:r>
            <a:r>
              <a:rPr lang="fr-CH" sz="1800" kern="100" dirty="0">
                <a:effectLst/>
                <a:latin typeface="Calibri" panose="020F0502020204030204" pitchFamily="34" charset="0"/>
                <a:ea typeface="Calibri" panose="020F0502020204030204" pitchFamily="34" charset="0"/>
                <a:cs typeface="Arial" panose="020B0604020202020204" pitchFamily="34" charset="0"/>
              </a:rPr>
              <a:t> qui visent à établir des espaces autonomes, des laboratoires du vivre autrement, comme les fermes Longo Mai ou autres coopératives de production autogérées, des ZAD, etc.</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Deuxièmement, les stratégies de rupture, qui visent par une diversité de tactiques à s’opposer aux destructions en cours. Par exemple, la résistance civile, l’occupation de lieux symboliques, l’éducation populaire, sabotage, grève féministe, grève des loyers, etc., en vue de construire une alliance de mouvement sociaux.</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Ces deux types de stratégie ne visent pas à prendre ou exercer le pouvoir directement, mais à construire une contre-hégémonie culturelle.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Et troisièmement, il y a les stratégie symbiotiques, qui visent à faire passer des réformes «non-réformistes». Les réformes sont dites non-réformistes si elles ont pour effet de renforcer les contre-pouvoirs aux pouvoirs qui sont en place. Par exemple, la réduction du temps de travail à 30 heures est une des mesures qui aurait des conséquences sensibles sur le quotidien de millions de personnes et sur la société suisse dans son ensemble. La garantie d’emploi écologique associée à une offre de formation continue aussi rentrerait dans cette catégorie, parce qu’elle abolirait l’insécurité économique qui menace les chômeurs, et renforcerait ainsi la position de toutes les travailleuses face à leurs patrons.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Voilà, je vais m’arrêter ici. Comme l’objectif de mon intervention était de présenter des pistes pour la post-croissance en vue de stimuler une discussion avec vous, je ne vais pas clore ma présentation par une conclusion formelle et propose simplement de prolonger cet échange en faisant circuler la parole dans la salle.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Merci pour votre attention et je me réjouis de la discussion.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CH" dirty="0"/>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tamaran"/>
                <a:ea typeface="Catamaran"/>
                <a:cs typeface="Catamaran"/>
                <a:sym typeface="Catamaran"/>
              </a:rPr>
              <a:pPr algn="r"/>
              <a:t>16</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313548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1b3a2039f2_1_1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lnSpc>
                <a:spcPct val="115000"/>
              </a:lnSpc>
              <a:buClr>
                <a:schemeClr val="dk1"/>
              </a:buClr>
              <a:buSzPts val="1100"/>
            </a:pPr>
            <a:endParaRPr/>
          </a:p>
        </p:txBody>
      </p:sp>
      <p:sp>
        <p:nvSpPr>
          <p:cNvPr id="386" name="Google Shape;386;g11b3a2039f2_1_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r>
              <a:rPr lang="en-US"/>
              <a:t>QR code for membership? </a:t>
            </a:r>
            <a:endParaRPr/>
          </a:p>
        </p:txBody>
      </p:sp>
      <p:sp>
        <p:nvSpPr>
          <p:cNvPr id="407" name="Google Shape;407;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en-US" sz="1300" smtClean="0">
                <a:solidFill>
                  <a:schemeClr val="dk1"/>
                </a:solidFill>
                <a:latin typeface="Catamaran"/>
                <a:ea typeface="Catamaran"/>
                <a:cs typeface="Catamaran"/>
                <a:sym typeface="Catamaran"/>
              </a:rPr>
              <a:pPr algn="r"/>
              <a:t>2</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327161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2/ En partant de ces observations, je me suis interrogé sur ce que je pourrais vous dire qui puisse favoriser un échange constructif après ma présentation, et je me suis dit que j’allais essayer d’articuler les trois points suivants dans les 20 minutes qui me sont imparties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CH" sz="1800" kern="100" dirty="0">
                <a:effectLst/>
                <a:latin typeface="Calibri" panose="020F0502020204030204" pitchFamily="34" charset="0"/>
                <a:ea typeface="Calibri" panose="020F0502020204030204" pitchFamily="34" charset="0"/>
                <a:cs typeface="Arial" panose="020B0604020202020204" pitchFamily="34" charset="0"/>
              </a:rPr>
              <a:t>Point 1, je vais évoquer la longue « panne » : celle du développement « durable », de la « transition » énergétique … et de l’imagination techno-centrique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CH" sz="1800" kern="100" dirty="0">
                <a:effectLst/>
                <a:latin typeface="Calibri" panose="020F0502020204030204" pitchFamily="34" charset="0"/>
                <a:ea typeface="Calibri" panose="020F0502020204030204" pitchFamily="34" charset="0"/>
                <a:cs typeface="Arial" panose="020B0604020202020204" pitchFamily="34" charset="0"/>
              </a:rPr>
              <a:t>Point 2, je vais argumenter qu’un nouvel horizon politique plus solidaire est un prérequis pour la décrue énergétique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fr-CH" sz="1800" kern="100" dirty="0">
                <a:effectLst/>
                <a:latin typeface="Calibri" panose="020F0502020204030204" pitchFamily="34" charset="0"/>
                <a:ea typeface="Calibri" panose="020F0502020204030204" pitchFamily="34" charset="0"/>
                <a:cs typeface="Arial" panose="020B0604020202020204" pitchFamily="34" charset="0"/>
              </a:rPr>
              <a:t>Et dernier point : Pistes pour une société post-croissance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tamaran"/>
                <a:ea typeface="Catamaran"/>
                <a:cs typeface="Catamaran"/>
                <a:sym typeface="Catamaran"/>
              </a:rPr>
              <a:pPr algn="r"/>
              <a:t>3</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97831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3/ Comme vous le savez, la notion même de développement « durable » pose un problème, car c’est une contradiction dans les termes, et je ne vais pas m’appesantir là-dessus.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Mais la notion de « transition » énergétique, qui est indispensable pour maintenir à flot la promesse d’un développement durable, pose également problème, et ça c’est plus intéressant.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tamaran"/>
                <a:ea typeface="Catamaran"/>
                <a:cs typeface="Catamaran"/>
                <a:sym typeface="Catamaran"/>
              </a:rPr>
              <a:pPr algn="r"/>
              <a:t>4</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145729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4/ En effet, pour sauver le récit du développement durable de la faillite, il est souvent fait allusion à la « transition ». Ainsi, on parle souvent de transition « juste », de transition « écologique », etc. Le terme de « transition » implique implicitement que tout va changer, mais qu’aucun changement radical n’est nécessaire. Tout va se faire en douceur, presque sans notre participation…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Et la transition sur laquelle repose toutes ces autres transitions dépolitisées, c’est la transition énergétique, qui est de nature technique.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Mais toutes ces promesses de transition ont perdu de leur superbe. En effet, la « transition » énergétique que tout le monde appelle de ses vœux depuis plusieurs décennies, elle tarde à venir et ne viendra peut-être jamais… un peu comme Godot dans la pièce de Beckett.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Jean-Baptiste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Fressoz</a:t>
            </a:r>
            <a:r>
              <a:rPr lang="fr-CH" sz="1800" kern="100" dirty="0">
                <a:effectLst/>
                <a:latin typeface="Calibri" panose="020F0502020204030204" pitchFamily="34" charset="0"/>
                <a:ea typeface="Calibri" panose="020F0502020204030204" pitchFamily="34" charset="0"/>
                <a:cs typeface="Arial" panose="020B0604020202020204" pitchFamily="34" charset="0"/>
              </a:rPr>
              <a:t>, qui a publié il y a quelques années « L’évènement Anthropocène » que certaines d’entre vous ont probablement lu, a étudié l’histoire de l’énergie et l’origine du terme de transition énergétique. Comme dans les faits notre consommation de bois, de charbon, de pétrole, etc., n’a fait qu’augmenter au fil du temps, la notion de « transition » énergétique apparaît comme fallacieuse. C’est la raison pour laquelle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Fressoz</a:t>
            </a:r>
            <a:r>
              <a:rPr lang="fr-CH" sz="1800" kern="100" dirty="0">
                <a:effectLst/>
                <a:latin typeface="Calibri" panose="020F0502020204030204" pitchFamily="34" charset="0"/>
                <a:ea typeface="Calibri" panose="020F0502020204030204" pitchFamily="34" charset="0"/>
                <a:cs typeface="Arial" panose="020B0604020202020204" pitchFamily="34" charset="0"/>
              </a:rPr>
              <a:t> et d’autres préfèrent utiliser le terme « d’additions » énergétiques en soulignant le fait que les formes d’énergie que nous utilisons sont très complémentaires. Dans cette logique, il faudrait également parler de soustractions énergétiques plutôt que de faire miroiter une transition qui ne pourra pas vraiment se réaliser comme annoncée.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D’autres part des économistes écologiques, comme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Kallis</a:t>
            </a:r>
            <a:r>
              <a:rPr lang="fr-CH" sz="1800" kern="100" dirty="0">
                <a:effectLst/>
                <a:latin typeface="Calibri" panose="020F0502020204030204" pitchFamily="34" charset="0"/>
                <a:ea typeface="Calibri" panose="020F0502020204030204" pitchFamily="34" charset="0"/>
                <a:cs typeface="Arial" panose="020B0604020202020204" pitchFamily="34" charset="0"/>
              </a:rPr>
              <a:t>, qui tiennent compte du fait que la production de l’infrastructure pour les renouvelables nécessite des énergies fossiles, ont estimés que rien que la production de l’infrastructure des renouvelable requise pour parachever ladite transition pourrait consommer entre le quart et la totalité du budget carbone restant pour limiter le réchauffement à 1.5 degrés. Ca signifie que accélérer la transition implique d’augmenter nos émission et d’aggraver le réchauffement climatique dans les décennies qui viennent…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Et les doutes autour de la faisabilité du développement que la transition énergétique est censée rendre « durable » sont légitimes et ne se limitent plus à des individus ou cercles particulièrement critiques...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46"/>
              </a:spcAft>
            </a:pPr>
            <a:endParaRPr lang="en-GB"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tamaran"/>
                <a:ea typeface="Catamaran"/>
                <a:cs typeface="Catamaran"/>
                <a:sym typeface="Catamaran"/>
              </a:rPr>
              <a:pPr algn="r"/>
              <a:t>5</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369342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5/ … Pour donner un exemple, en décembre dernier, le Washington Post publiait un article qui disait explicitement que les scénarios climatiques pris en compte par le GIEC pour limiter le réchauffement à 1.5 degrés ne peuvent plus être pris au sérieux, car leurs hypothèses techniques sont trop irréalistes.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Quoiqu’il arrive, que la transition se matérialise partiellement ou pas du tout, il est évident que notre consommation d’énergie devrait diminuer fortement, à telle point qu’il semble plus approprié d’utiliser le terme de décrue énergétique. Et ce point est d’une importance capitale, car toute diminution conséquente de notre consommation d’énergie aura des conséquences majeures pour le fonctionnement notre économie. Une décrue énergétique implique une économie plus petite, plus circulaire, plus solidaire aussi je l’espère, et de tels évolutions ne sont pas réalisables dans le contexte institutionnel actuel, qui a pour principale fonction, et on pourrait même dire comme but ultime, d’encourager la croissance et l’accumulation du capital.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smtClean="0">
                <a:solidFill>
                  <a:schemeClr val="dk1"/>
                </a:solidFill>
                <a:latin typeface="Catamaran"/>
                <a:ea typeface="Catamaran"/>
                <a:cs typeface="Catamaran"/>
                <a:sym typeface="Catamaran"/>
              </a:rPr>
              <a:pPr algn="r"/>
              <a:t>6</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174590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H" sz="1800" kern="100" dirty="0">
                <a:effectLst/>
                <a:latin typeface="Calibri" panose="020F0502020204030204" pitchFamily="34" charset="0"/>
                <a:ea typeface="Calibri" panose="020F0502020204030204" pitchFamily="34" charset="0"/>
                <a:cs typeface="Arial" panose="020B0604020202020204" pitchFamily="34" charset="0"/>
              </a:rPr>
              <a:t>6/ En d’autres termes, si on pense qu’une décrue énergétique est indispensable pour préserver la biosphère, il faut </a:t>
            </a:r>
            <a:r>
              <a:rPr lang="fr-CH" sz="1800" i="1" kern="100" dirty="0">
                <a:effectLst/>
                <a:latin typeface="Calibri" panose="020F0502020204030204" pitchFamily="34" charset="0"/>
                <a:ea typeface="Calibri" panose="020F0502020204030204" pitchFamily="34" charset="0"/>
                <a:cs typeface="Arial" panose="020B0604020202020204" pitchFamily="34" charset="0"/>
              </a:rPr>
              <a:t>en même temps</a:t>
            </a:r>
            <a:r>
              <a:rPr lang="fr-CH" sz="1800" kern="100" dirty="0">
                <a:effectLst/>
                <a:latin typeface="Calibri" panose="020F0502020204030204" pitchFamily="34" charset="0"/>
                <a:ea typeface="Calibri" panose="020F0502020204030204" pitchFamily="34" charset="0"/>
                <a:cs typeface="Arial" panose="020B0604020202020204" pitchFamily="34" charset="0"/>
              </a:rPr>
              <a:t> et même </a:t>
            </a:r>
            <a:r>
              <a:rPr lang="fr-CH" sz="1800" i="1" kern="100" dirty="0">
                <a:effectLst/>
                <a:latin typeface="Calibri" panose="020F0502020204030204" pitchFamily="34" charset="0"/>
                <a:ea typeface="Calibri" panose="020F0502020204030204" pitchFamily="34" charset="0"/>
                <a:cs typeface="Arial" panose="020B0604020202020204" pitchFamily="34" charset="0"/>
              </a:rPr>
              <a:t>au préalable</a:t>
            </a:r>
            <a:r>
              <a:rPr lang="fr-CH" sz="1800" kern="100" dirty="0">
                <a:effectLst/>
                <a:latin typeface="Calibri" panose="020F0502020204030204" pitchFamily="34" charset="0"/>
                <a:ea typeface="Calibri" panose="020F0502020204030204" pitchFamily="34" charset="0"/>
                <a:cs typeface="Arial" panose="020B0604020202020204" pitchFamily="34" charset="0"/>
              </a:rPr>
              <a:t> développer une vision et un projet pour une économie plus petite, plus circulaire, plus solidaire, qui serait réencastrée dans une société nécessairement post-croissance. Energie, économie et société sont inséparablement liés par ce que les économistes écologiques appellent le métabolisme social, et il est important de penser ces éléments ensemble. Ladite « transition » énergétique ou la décrue énergétique ne peut pas se penser sans transformations économiques et sociales profondes.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tamaran"/>
                <a:ea typeface="Catamaran"/>
                <a:cs typeface="Catamaran"/>
                <a:sym typeface="Catamaran"/>
              </a:rPr>
              <a:pPr algn="r"/>
              <a:t>7</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142073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7/ Maintenant, certains doivent se dire que ça ne mange pas de pain de répéter cela, mais que ce qui importe c’est de changer la réalité sur le terrain. Si vous pensez cela, vous avez raison, mais il faut aussi considérer le fait que chaque approche a ses limites, et que les efforts entrepris à divers niveaux peuvent être complémentaires.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En effet, porter des initiatives au niveau micro pour changer la réalité sur le terrain restera extrêmement parcellaire et difficile tant qu’une nouvelle vision n’aura pas été validée au niveau collectif et politique… Pour faire évoluer des sociétés humaines, il faut des actes, mais il faut aussi des paroles, et idéalement même des chansons ! Bref, il faut un récit collectif qui permette et encourage les gens à se projeter vers un nouvel horizon.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Pour l’instant, le récit collectif dominant, celui qu’on entend encore dans la bouche des politiques, même chez les </a:t>
            </a:r>
            <a:r>
              <a:rPr lang="fr-CH" sz="1800" kern="100" dirty="0" err="1">
                <a:effectLst/>
                <a:latin typeface="Calibri" panose="020F0502020204030204" pitchFamily="34" charset="0"/>
                <a:ea typeface="Calibri" panose="020F0502020204030204" pitchFamily="34" charset="0"/>
                <a:cs typeface="Arial" panose="020B0604020202020204" pitchFamily="34" charset="0"/>
              </a:rPr>
              <a:t>Vert.e.s</a:t>
            </a:r>
            <a:r>
              <a:rPr lang="fr-CH" sz="1800" kern="100" dirty="0">
                <a:effectLst/>
                <a:latin typeface="Calibri" panose="020F0502020204030204" pitchFamily="34" charset="0"/>
                <a:ea typeface="Calibri" panose="020F0502020204030204" pitchFamily="34" charset="0"/>
                <a:cs typeface="Arial" panose="020B0604020202020204" pitchFamily="34" charset="0"/>
              </a:rPr>
              <a:t>, reste celui du développement durable. Pourtant, ce récit, il faudra bien le rejeter car il va continuer de mener nos sociétés à la catastrophe écologique et à une forme d’effondrement partiel. En plus de la critique ou du rejet, il faut définir un nouveau projet et expliquer quel trajet emprunter pour y parvenir. Certaines personnes ont peur du mot « décroissance », mais pour des économies énergivores comme celle de la Suisse, il ne peut pas y avoir de trajet vers une post-croissance durable sans une décroissance macroéconomique préalable.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46"/>
              </a:spcAft>
            </a:pPr>
            <a:endParaRPr lang="en-GB"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tamaran"/>
                <a:ea typeface="Catamaran"/>
                <a:cs typeface="Catamaran"/>
                <a:sym typeface="Catamaran"/>
              </a:rPr>
              <a:pPr algn="r"/>
              <a:t>8</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3748128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8/ Maintenant, il est évident que les obstacles à la sortie de la croissance sont nombreux et puissants. En effet, dans la configuration institutionnelle actuelle, dès que la croissance s’arrête… c’est la crise ... Et les premiers à souffrir concrètement, ce sont les travailleuses vulnérables qui risquent de perdre leur emploi. Les entreprises courent aussi le risque de faire faillite et tant que l’Etat continuera d’imposer les règles du jeu économique néolibérales, à commencer par la libre circulation des capitaux et l’équilibre budgétaire, le déclin macroéconomique se traduit inexorablement en des politiques d’austérité, y compris des coupes dans les fonds alloués à la transition énergétique, etc.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Arial" panose="020B0604020202020204" pitchFamily="34" charset="0"/>
              </a:rPr>
              <a:t>Bref, l</a:t>
            </a:r>
            <a:r>
              <a:rPr lang="fr-FR" sz="1800" kern="100" dirty="0">
                <a:effectLst/>
                <a:latin typeface="Calibri" panose="020F0502020204030204" pitchFamily="34" charset="0"/>
                <a:ea typeface="Calibri" panose="020F0502020204030204" pitchFamily="34" charset="0"/>
                <a:cs typeface="Arial" panose="020B0604020202020204" pitchFamily="34" charset="0"/>
              </a:rPr>
              <a:t>e fléchissement de la croissance sème le chaos économique et rend l’ordre social et international plus vulnérable…  Ainsi, on observe clairement que nos institutions se stabilisent de manière dynamique à travers la croissance …et sont donc soumises à un impératif de croissance.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46"/>
              </a:spcAft>
            </a:pPr>
            <a:endParaRPr lang="fr-FR" sz="19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tamaran"/>
                <a:ea typeface="Catamaran"/>
                <a:cs typeface="Catamaran"/>
                <a:sym typeface="Catamaran"/>
              </a:rPr>
              <a:pPr algn="r"/>
              <a:t>9</a:t>
            </a:fld>
            <a:endParaRPr lang="en-US" sz="1300">
              <a:solidFill>
                <a:schemeClr val="dk1"/>
              </a:solidFill>
              <a:latin typeface="Catamaran"/>
              <a:ea typeface="Catamaran"/>
              <a:cs typeface="Catamaran"/>
              <a:sym typeface="Catamaran"/>
            </a:endParaRPr>
          </a:p>
        </p:txBody>
      </p:sp>
    </p:spTree>
    <p:extLst>
      <p:ext uri="{BB962C8B-B14F-4D97-AF65-F5344CB8AC3E}">
        <p14:creationId xmlns:p14="http://schemas.microsoft.com/office/powerpoint/2010/main" val="1402809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matchingName="Title Slide" type="title">
  <p:cSld name="TITL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mt="60000"/>
          </a:blip>
          <a:srcRect l="59" r="-6353"/>
          <a:stretch/>
        </p:blipFill>
        <p:spPr>
          <a:xfrm>
            <a:off x="-818746" y="-916019"/>
            <a:ext cx="5552939" cy="6978599"/>
          </a:xfrm>
          <a:prstGeom prst="rect">
            <a:avLst/>
          </a:prstGeom>
          <a:noFill/>
          <a:ln>
            <a:noFill/>
          </a:ln>
        </p:spPr>
      </p:pic>
      <p:sp>
        <p:nvSpPr>
          <p:cNvPr id="17" name="Google Shape;17;p2"/>
          <p:cNvSpPr txBox="1">
            <a:spLocks noGrp="1"/>
          </p:cNvSpPr>
          <p:nvPr>
            <p:ph type="ctrTitle"/>
          </p:nvPr>
        </p:nvSpPr>
        <p:spPr>
          <a:xfrm>
            <a:off x="1524000" y="1122363"/>
            <a:ext cx="9144000" cy="2387600"/>
          </a:xfrm>
          <a:prstGeom prst="rect">
            <a:avLst/>
          </a:prstGeom>
          <a:noFill/>
          <a:ln>
            <a:noFill/>
          </a:ln>
        </p:spPr>
        <p:txBody>
          <a:bodyPr anchor="b" anchorCtr="0" bIns="45700" lIns="91425" rIns="91425" spcFirstLastPara="1" tIns="45700" wrap="square">
            <a:normAutofit/>
          </a:bodyPr>
          <a:lstStyle>
            <a:lvl1pPr algn="ctr" lvl="0">
              <a:lnSpc>
                <a:spcPct val="90000"/>
              </a:lnSpc>
              <a:spcBef>
                <a:spcPts val="0"/>
              </a:spcBef>
              <a:spcAft>
                <a:spcPts val="0"/>
              </a:spcAft>
              <a:buClr>
                <a:schemeClr val="accent6"/>
              </a:buClr>
              <a:buSzPts val="5500"/>
              <a:buFont typeface="Catamaran SemiBold"/>
              <a:buNone/>
              <a:defRPr b="1" i="0" sz="5500">
                <a:solidFill>
                  <a:schemeClr val="accent6"/>
                </a:solidFill>
                <a:latin typeface="Catamaran SemiBold"/>
                <a:ea typeface="Catamaran SemiBold"/>
                <a:cs typeface="Catamaran SemiBold"/>
                <a:sym typeface="Catamaran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idx="1" type="subTitle"/>
          </p:nvPr>
        </p:nvSpPr>
        <p:spPr>
          <a:xfrm>
            <a:off x="1524000" y="3602038"/>
            <a:ext cx="9144000" cy="1655762"/>
          </a:xfrm>
          <a:prstGeom prst="rect">
            <a:avLst/>
          </a:prstGeom>
          <a:noFill/>
          <a:ln>
            <a:noFill/>
          </a:ln>
        </p:spPr>
        <p:txBody>
          <a:bodyPr anchor="t" anchorCtr="0" bIns="45700" lIns="91425" rIns="91425" spcFirstLastPara="1" tIns="45700" wrap="square">
            <a:normAutofit/>
          </a:bodyPr>
          <a:lstStyle>
            <a:lvl1pPr algn="ctr" lvl="0">
              <a:lnSpc>
                <a:spcPct val="90000"/>
              </a:lnSpc>
              <a:spcBef>
                <a:spcPts val="1000"/>
              </a:spcBef>
              <a:spcAft>
                <a:spcPts val="0"/>
              </a:spcAft>
              <a:buSzPts val="2800"/>
              <a:buNone/>
              <a:defRPr sz="2800">
                <a:solidFill>
                  <a:srgbClr val="BAA3AD"/>
                </a:solidFill>
                <a:latin typeface="Catamaran"/>
                <a:ea typeface="Catamaran"/>
                <a:cs typeface="Catamaran"/>
                <a:sym typeface="Catamaran"/>
              </a:defRPr>
            </a:lvl1pPr>
            <a:lvl2pPr algn="ctr" lvl="1">
              <a:lnSpc>
                <a:spcPct val="90000"/>
              </a:lnSpc>
              <a:spcBef>
                <a:spcPts val="500"/>
              </a:spcBef>
              <a:spcAft>
                <a:spcPts val="0"/>
              </a:spcAft>
              <a:buSzPts val="2000"/>
              <a:buNone/>
              <a:defRPr sz="2000"/>
            </a:lvl2pPr>
            <a:lvl3pPr algn="ctr" lvl="2">
              <a:lnSpc>
                <a:spcPct val="90000"/>
              </a:lnSpc>
              <a:spcBef>
                <a:spcPts val="500"/>
              </a:spcBef>
              <a:spcAft>
                <a:spcPts val="0"/>
              </a:spcAft>
              <a:buSzPts val="1800"/>
              <a:buNone/>
              <a:defRPr sz="1800"/>
            </a:lvl3pPr>
            <a:lvl4pPr algn="ctr" lvl="3">
              <a:lnSpc>
                <a:spcPct val="90000"/>
              </a:lnSpc>
              <a:spcBef>
                <a:spcPts val="500"/>
              </a:spcBef>
              <a:spcAft>
                <a:spcPts val="0"/>
              </a:spcAft>
              <a:buSzPts val="1600"/>
              <a:buNone/>
              <a:defRPr sz="1600"/>
            </a:lvl4pPr>
            <a:lvl5pPr algn="ctr" lvl="4">
              <a:lnSpc>
                <a:spcPct val="90000"/>
              </a:lnSpc>
              <a:spcBef>
                <a:spcPts val="500"/>
              </a:spcBef>
              <a:spcAft>
                <a:spcPts val="0"/>
              </a:spcAft>
              <a:buSzPts val="1600"/>
              <a:buNone/>
              <a:defRPr sz="1600"/>
            </a:lvl5pPr>
            <a:lvl6pPr algn="ctr" lvl="5">
              <a:lnSpc>
                <a:spcPct val="90000"/>
              </a:lnSpc>
              <a:spcBef>
                <a:spcPts val="500"/>
              </a:spcBef>
              <a:spcAft>
                <a:spcPts val="0"/>
              </a:spcAft>
              <a:buClr>
                <a:schemeClr val="dk1"/>
              </a:buClr>
              <a:buSzPts val="1600"/>
              <a:buNone/>
              <a:defRPr sz="1600"/>
            </a:lvl6pPr>
            <a:lvl7pPr algn="ctr" lvl="6">
              <a:lnSpc>
                <a:spcPct val="90000"/>
              </a:lnSpc>
              <a:spcBef>
                <a:spcPts val="500"/>
              </a:spcBef>
              <a:spcAft>
                <a:spcPts val="0"/>
              </a:spcAft>
              <a:buClr>
                <a:schemeClr val="dk1"/>
              </a:buClr>
              <a:buSzPts val="1600"/>
              <a:buNone/>
              <a:defRPr sz="1600"/>
            </a:lvl7pPr>
            <a:lvl8pPr algn="ctr" lvl="7">
              <a:lnSpc>
                <a:spcPct val="90000"/>
              </a:lnSpc>
              <a:spcBef>
                <a:spcPts val="500"/>
              </a:spcBef>
              <a:spcAft>
                <a:spcPts val="0"/>
              </a:spcAft>
              <a:buClr>
                <a:schemeClr val="dk1"/>
              </a:buClr>
              <a:buSzPts val="1600"/>
              <a:buNone/>
              <a:defRPr sz="1600"/>
            </a:lvl8pPr>
            <a:lvl9pPr algn="ctr" lvl="8">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matchingName="Picture with Caption">
  <p:cSld name="Picture with Caption">
    <p:spTree>
      <p:nvGrpSpPr>
        <p:cNvPr id="1" name="Shape 130"/>
        <p:cNvGrpSpPr/>
        <p:nvPr/>
      </p:nvGrpSpPr>
      <p:grpSpPr>
        <a:xfrm>
          <a:off x="0" y="0"/>
          <a:ext cx="0" cy="0"/>
          <a:chOff x="0" y="0"/>
          <a:chExt cx="0" cy="0"/>
        </a:xfrm>
      </p:grpSpPr>
      <p:pic>
        <p:nvPicPr>
          <p:cNvPr id="131" name="Google Shape;131;p19"/>
          <p:cNvPicPr preferRelativeResize="0"/>
          <p:nvPr/>
        </p:nvPicPr>
        <p:blipFill rotWithShape="1">
          <a:blip r:embed="rId2">
            <a:alphaModFix amt="25000"/>
          </a:blip>
          <a:srcRect l="59" r="-4906"/>
          <a:stretch/>
        </p:blipFill>
        <p:spPr>
          <a:xfrm>
            <a:off x="-239485" y="5602610"/>
            <a:ext cx="1346225" cy="1715216"/>
          </a:xfrm>
          <a:prstGeom prst="rect">
            <a:avLst/>
          </a:prstGeom>
          <a:noFill/>
          <a:ln>
            <a:noFill/>
          </a:ln>
        </p:spPr>
      </p:pic>
      <p:sp>
        <p:nvSpPr>
          <p:cNvPr id="132" name="Google Shape;132;p19"/>
          <p:cNvSpPr txBox="1">
            <a:spLocks noGrp="1"/>
          </p:cNvSpPr>
          <p:nvPr>
            <p:ph type="title"/>
          </p:nvPr>
        </p:nvSpPr>
        <p:spPr>
          <a:xfrm>
            <a:off x="839788" y="457200"/>
            <a:ext cx="3932237" cy="1600200"/>
          </a:xfrm>
          <a:prstGeom prst="rect">
            <a:avLst/>
          </a:prstGeom>
          <a:noFill/>
          <a:ln>
            <a:noFill/>
          </a:ln>
        </p:spPr>
        <p:txBody>
          <a:bodyPr anchor="b" anchorCtr="0" bIns="45700" lIns="91425" rIns="91425" spcFirstLastPara="1" tIns="45700" wrap="square">
            <a:normAutofit/>
          </a:bodyPr>
          <a:lstStyle>
            <a:lvl1pPr algn="l" lvl="0">
              <a:lnSpc>
                <a:spcPct val="90000"/>
              </a:lnSpc>
              <a:spcBef>
                <a:spcPts val="0"/>
              </a:spcBef>
              <a:spcAft>
                <a:spcPts val="0"/>
              </a:spcAft>
              <a:buClr>
                <a:schemeClr val="accent6"/>
              </a:buClr>
              <a:buSzPts val="3200"/>
              <a:buFont typeface="Catamara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9"/>
          <p:cNvSpPr>
            <a:spLocks noGrp="1"/>
          </p:cNvSpPr>
          <p:nvPr>
            <p:ph idx="2" type="pic"/>
          </p:nvPr>
        </p:nvSpPr>
        <p:spPr>
          <a:xfrm>
            <a:off x="5183188" y="987425"/>
            <a:ext cx="6172200" cy="4873625"/>
          </a:xfrm>
          <a:prstGeom prst="rect">
            <a:avLst/>
          </a:prstGeom>
          <a:noFill/>
          <a:ln>
            <a:noFill/>
          </a:ln>
        </p:spPr>
      </p:sp>
      <p:sp>
        <p:nvSpPr>
          <p:cNvPr id="134" name="Google Shape;134;p19"/>
          <p:cNvSpPr txBox="1">
            <a:spLocks noGrp="1"/>
          </p:cNvSpPr>
          <p:nvPr>
            <p:ph idx="1" type="body"/>
          </p:nvPr>
        </p:nvSpPr>
        <p:spPr>
          <a:xfrm>
            <a:off x="839788" y="2057400"/>
            <a:ext cx="3932237" cy="3811588"/>
          </a:xfrm>
          <a:prstGeom prst="rect">
            <a:avLst/>
          </a:prstGeom>
          <a:noFill/>
          <a:ln>
            <a:noFill/>
          </a:ln>
        </p:spPr>
        <p:txBody>
          <a:bodyPr anchor="t" anchorCtr="0" bIns="45700" lIns="91425" rIns="91425" spcFirstLastPara="1" tIns="45700" wrap="square">
            <a:normAutofit/>
          </a:bodyPr>
          <a:lstStyle>
            <a:lvl1pPr algn="l" indent="-228600" lvl="0" marL="457200">
              <a:lnSpc>
                <a:spcPct val="90000"/>
              </a:lnSpc>
              <a:spcBef>
                <a:spcPts val="1000"/>
              </a:spcBef>
              <a:spcAft>
                <a:spcPts val="0"/>
              </a:spcAft>
              <a:buSzPts val="1600"/>
              <a:buNone/>
              <a:defRPr sz="1600"/>
            </a:lvl1pPr>
            <a:lvl2pPr algn="l" indent="-228600" lvl="1" marL="914400">
              <a:lnSpc>
                <a:spcPct val="90000"/>
              </a:lnSpc>
              <a:spcBef>
                <a:spcPts val="500"/>
              </a:spcBef>
              <a:spcAft>
                <a:spcPts val="0"/>
              </a:spcAft>
              <a:buSzPts val="1400"/>
              <a:buNone/>
              <a:defRPr sz="1400"/>
            </a:lvl2pPr>
            <a:lvl3pPr algn="l" indent="-228600" lvl="2" marL="1371600">
              <a:lnSpc>
                <a:spcPct val="90000"/>
              </a:lnSpc>
              <a:spcBef>
                <a:spcPts val="500"/>
              </a:spcBef>
              <a:spcAft>
                <a:spcPts val="0"/>
              </a:spcAft>
              <a:buSzPts val="1200"/>
              <a:buNone/>
              <a:defRPr sz="1200"/>
            </a:lvl3pPr>
            <a:lvl4pPr algn="l" indent="-228600" lvl="3" marL="1828800">
              <a:lnSpc>
                <a:spcPct val="90000"/>
              </a:lnSpc>
              <a:spcBef>
                <a:spcPts val="500"/>
              </a:spcBef>
              <a:spcAft>
                <a:spcPts val="0"/>
              </a:spcAft>
              <a:buSzPts val="1000"/>
              <a:buNone/>
              <a:defRPr sz="1000"/>
            </a:lvl4pPr>
            <a:lvl5pPr algn="l" indent="-228600" lvl="4" marL="2286000">
              <a:lnSpc>
                <a:spcPct val="90000"/>
              </a:lnSpc>
              <a:spcBef>
                <a:spcPts val="500"/>
              </a:spcBef>
              <a:spcAft>
                <a:spcPts val="0"/>
              </a:spcAft>
              <a:buSzPts val="1000"/>
              <a:buNone/>
              <a:defRPr sz="1000"/>
            </a:lvl5pPr>
            <a:lvl6pPr algn="l" indent="-228600" lvl="5" marL="2743200">
              <a:lnSpc>
                <a:spcPct val="90000"/>
              </a:lnSpc>
              <a:spcBef>
                <a:spcPts val="500"/>
              </a:spcBef>
              <a:spcAft>
                <a:spcPts val="0"/>
              </a:spcAft>
              <a:buClr>
                <a:schemeClr val="dk1"/>
              </a:buClr>
              <a:buSzPts val="1000"/>
              <a:buNone/>
              <a:defRPr sz="1000"/>
            </a:lvl6pPr>
            <a:lvl7pPr algn="l" indent="-228600" lvl="6" marL="3200400">
              <a:lnSpc>
                <a:spcPct val="90000"/>
              </a:lnSpc>
              <a:spcBef>
                <a:spcPts val="500"/>
              </a:spcBef>
              <a:spcAft>
                <a:spcPts val="0"/>
              </a:spcAft>
              <a:buClr>
                <a:schemeClr val="dk1"/>
              </a:buClr>
              <a:buSzPts val="1000"/>
              <a:buNone/>
              <a:defRPr sz="1000"/>
            </a:lvl7pPr>
            <a:lvl8pPr algn="l" indent="-228600" lvl="7" marL="3657600">
              <a:lnSpc>
                <a:spcPct val="90000"/>
              </a:lnSpc>
              <a:spcBef>
                <a:spcPts val="500"/>
              </a:spcBef>
              <a:spcAft>
                <a:spcPts val="0"/>
              </a:spcAft>
              <a:buClr>
                <a:schemeClr val="dk1"/>
              </a:buClr>
              <a:buSzPts val="1000"/>
              <a:buNone/>
              <a:defRPr sz="1000"/>
            </a:lvl8pPr>
            <a:lvl9pPr algn="l" indent="-228600" lvl="8" marL="4114800">
              <a:lnSpc>
                <a:spcPct val="90000"/>
              </a:lnSpc>
              <a:spcBef>
                <a:spcPts val="500"/>
              </a:spcBef>
              <a:spcAft>
                <a:spcPts val="0"/>
              </a:spcAft>
              <a:buClr>
                <a:schemeClr val="dk1"/>
              </a:buClr>
              <a:buSzPts val="1000"/>
              <a:buNone/>
              <a:defRPr sz="1000"/>
            </a:lvl9pPr>
          </a:lstStyle>
          <a:p>
            <a:endParaRPr/>
          </a:p>
        </p:txBody>
      </p:sp>
      <p:sp>
        <p:nvSpPr>
          <p:cNvPr id="135" name="Google Shape;135;p19"/>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136" name="Google Shape;136;p19"/>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137" name="Google Shape;137;p19"/>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
        <p:nvSpPr>
          <p:cNvPr id="138" name="Google Shape;138;p19"/>
          <p:cNvSpPr txBox="1">
            <a:spLocks noGrp="1"/>
          </p:cNvSpPr>
          <p:nvPr>
            <p:ph idx="3" type="body"/>
          </p:nvPr>
        </p:nvSpPr>
        <p:spPr>
          <a:xfrm>
            <a:off x="5183188" y="5904565"/>
            <a:ext cx="6169024" cy="407989"/>
          </a:xfrm>
          <a:prstGeom prst="rect">
            <a:avLst/>
          </a:prstGeom>
          <a:noFill/>
          <a:ln>
            <a:noFill/>
          </a:ln>
        </p:spPr>
        <p:txBody>
          <a:bodyPr anchor="t" anchorCtr="0" bIns="45700" lIns="91425" rIns="91425" spcFirstLastPara="1" tIns="45700" wrap="square">
            <a:normAutofit/>
          </a:bodyPr>
          <a:lstStyle>
            <a:lvl1pPr algn="ctr" indent="-228600" lvl="0" marL="457200">
              <a:lnSpc>
                <a:spcPct val="90000"/>
              </a:lnSpc>
              <a:spcBef>
                <a:spcPts val="1000"/>
              </a:spcBef>
              <a:spcAft>
                <a:spcPts val="0"/>
              </a:spcAft>
              <a:buSzPts val="1800"/>
              <a:buFont typeface="Catamaran"/>
              <a:buNone/>
              <a:defRPr b="0" cap="none" i="1" strike="noStrike" sz="1800" u="none">
                <a:solidFill>
                  <a:srgbClr val="000000"/>
                </a:solidFill>
                <a:latin typeface="Catamaran"/>
                <a:ea typeface="Catamaran"/>
                <a:cs typeface="Catamaran"/>
                <a:sym typeface="Catamaran"/>
              </a:defRPr>
            </a:lvl1pPr>
            <a:lvl2pPr algn="l" indent="-342900" lvl="1" marL="914400">
              <a:lnSpc>
                <a:spcPct val="90000"/>
              </a:lnSpc>
              <a:spcBef>
                <a:spcPts val="500"/>
              </a:spcBef>
              <a:spcAft>
                <a:spcPts val="0"/>
              </a:spcAft>
              <a:buSzPts val="1800"/>
              <a:buChar char="•"/>
              <a:defRPr/>
            </a:lvl2pPr>
            <a:lvl3pPr algn="l" indent="-342900" lvl="2" marL="1371600">
              <a:lnSpc>
                <a:spcPct val="90000"/>
              </a:lnSpc>
              <a:spcBef>
                <a:spcPts val="500"/>
              </a:spcBef>
              <a:spcAft>
                <a:spcPts val="0"/>
              </a:spcAft>
              <a:buSzPts val="1800"/>
              <a:buChar char="•"/>
              <a:defRPr/>
            </a:lvl3pPr>
            <a:lvl4pPr algn="l" indent="-342900" lvl="3" marL="1828800">
              <a:lnSpc>
                <a:spcPct val="90000"/>
              </a:lnSpc>
              <a:spcBef>
                <a:spcPts val="500"/>
              </a:spcBef>
              <a:spcAft>
                <a:spcPts val="0"/>
              </a:spcAft>
              <a:buSzPts val="1800"/>
              <a:buChar char="•"/>
              <a:defRPr/>
            </a:lvl4pPr>
            <a:lvl5pPr algn="l" indent="-342900" lvl="4" marL="2286000">
              <a:lnSpc>
                <a:spcPct val="90000"/>
              </a:lnSpc>
              <a:spcBef>
                <a:spcPts val="500"/>
              </a:spcBef>
              <a:spcAft>
                <a:spcPts val="0"/>
              </a:spcAft>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matchingName="Title and Vertical Text" type="vertTx">
  <p:cSld name="VERTICAL_TEXT">
    <p:spTree>
      <p:nvGrpSpPr>
        <p:cNvPr id="1" name="Shape 139"/>
        <p:cNvGrpSpPr/>
        <p:nvPr/>
      </p:nvGrpSpPr>
      <p:grpSpPr>
        <a:xfrm>
          <a:off x="0" y="0"/>
          <a:ext cx="0" cy="0"/>
          <a:chOff x="0" y="0"/>
          <a:chExt cx="0" cy="0"/>
        </a:xfrm>
      </p:grpSpPr>
      <p:pic>
        <p:nvPicPr>
          <p:cNvPr id="140" name="Google Shape;140;p20"/>
          <p:cNvPicPr preferRelativeResize="0"/>
          <p:nvPr/>
        </p:nvPicPr>
        <p:blipFill rotWithShape="1">
          <a:blip r:embed="rId2">
            <a:alphaModFix amt="25000"/>
          </a:blip>
          <a:srcRect l="59" r="-4906"/>
          <a:stretch/>
        </p:blipFill>
        <p:spPr>
          <a:xfrm>
            <a:off x="-239485" y="5602610"/>
            <a:ext cx="1346225" cy="1715216"/>
          </a:xfrm>
          <a:prstGeom prst="rect">
            <a:avLst/>
          </a:prstGeom>
          <a:noFill/>
          <a:ln>
            <a:noFill/>
          </a:ln>
        </p:spPr>
      </p:pic>
      <p:sp>
        <p:nvSpPr>
          <p:cNvPr id="141" name="Google Shape;141;p20"/>
          <p:cNvSpPr txBox="1">
            <a:spLocks noGrp="1"/>
          </p:cNvSpPr>
          <p:nvPr>
            <p:ph type="title"/>
          </p:nvPr>
        </p:nvSpPr>
        <p:spPr>
          <a:xfrm>
            <a:off x="838200" y="365125"/>
            <a:ext cx="10515600" cy="1325563"/>
          </a:xfrm>
          <a:prstGeom prst="rect">
            <a:avLst/>
          </a:prstGeom>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0"/>
          <p:cNvSpPr txBox="1">
            <a:spLocks noGrp="1"/>
          </p:cNvSpPr>
          <p:nvPr>
            <p:ph idx="1" type="body"/>
          </p:nvPr>
        </p:nvSpPr>
        <p:spPr>
          <a:xfrm rot="5400000">
            <a:off x="3920331" y="-1256506"/>
            <a:ext cx="4351338" cy="10515600"/>
          </a:xfrm>
          <a:prstGeom prst="rect">
            <a:avLst/>
          </a:prstGeom>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SzPts val="1800"/>
              <a:buChar char="•"/>
              <a:defRPr/>
            </a:lvl1pPr>
            <a:lvl2pPr algn="l" indent="-342900" lvl="1" marL="914400">
              <a:lnSpc>
                <a:spcPct val="90000"/>
              </a:lnSpc>
              <a:spcBef>
                <a:spcPts val="500"/>
              </a:spcBef>
              <a:spcAft>
                <a:spcPts val="0"/>
              </a:spcAft>
              <a:buSzPts val="1800"/>
              <a:buChar char="•"/>
              <a:defRPr/>
            </a:lvl2pPr>
            <a:lvl3pPr algn="l" indent="-342900" lvl="2" marL="1371600">
              <a:lnSpc>
                <a:spcPct val="90000"/>
              </a:lnSpc>
              <a:spcBef>
                <a:spcPts val="500"/>
              </a:spcBef>
              <a:spcAft>
                <a:spcPts val="0"/>
              </a:spcAft>
              <a:buSzPts val="1800"/>
              <a:buChar char="•"/>
              <a:defRPr/>
            </a:lvl3pPr>
            <a:lvl4pPr algn="l" indent="-342900" lvl="3" marL="1828800">
              <a:lnSpc>
                <a:spcPct val="90000"/>
              </a:lnSpc>
              <a:spcBef>
                <a:spcPts val="500"/>
              </a:spcBef>
              <a:spcAft>
                <a:spcPts val="0"/>
              </a:spcAft>
              <a:buSzPts val="1800"/>
              <a:buChar char="•"/>
              <a:defRPr/>
            </a:lvl4pPr>
            <a:lvl5pPr algn="l" indent="-342900" lvl="4" marL="2286000">
              <a:lnSpc>
                <a:spcPct val="90000"/>
              </a:lnSpc>
              <a:spcBef>
                <a:spcPts val="500"/>
              </a:spcBef>
              <a:spcAft>
                <a:spcPts val="0"/>
              </a:spcAft>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143" name="Google Shape;143;p20"/>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144" name="Google Shape;144;p20"/>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145" name="Google Shape;145;p20"/>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p="http://schemas.openxmlformats.org/presentationml/2006/main" xmlns:a="http://schemas.openxmlformats.org/drawingml/2006/main" xmlns:r="http://schemas.openxmlformats.org/officeDocument/2006/relationships" matchingName="Vertical Title and Text" type="vertTitleAndTx">
  <p:cSld name="VERTICAL_TITLE_AND_VERTICAL_TEXT">
    <p:spTree>
      <p:nvGrpSpPr>
        <p:cNvPr id="1" name="Shape 146"/>
        <p:cNvGrpSpPr/>
        <p:nvPr/>
      </p:nvGrpSpPr>
      <p:grpSpPr>
        <a:xfrm>
          <a:off x="0" y="0"/>
          <a:ext cx="0" cy="0"/>
          <a:chOff x="0" y="0"/>
          <a:chExt cx="0" cy="0"/>
        </a:xfrm>
      </p:grpSpPr>
      <p:pic>
        <p:nvPicPr>
          <p:cNvPr id="147" name="Google Shape;147;p21"/>
          <p:cNvPicPr preferRelativeResize="0"/>
          <p:nvPr/>
        </p:nvPicPr>
        <p:blipFill rotWithShape="1">
          <a:blip r:embed="rId2">
            <a:alphaModFix amt="25000"/>
          </a:blip>
          <a:srcRect l="59" r="-4906"/>
          <a:stretch/>
        </p:blipFill>
        <p:spPr>
          <a:xfrm>
            <a:off x="-239485" y="5602610"/>
            <a:ext cx="1346225" cy="1715216"/>
          </a:xfrm>
          <a:prstGeom prst="rect">
            <a:avLst/>
          </a:prstGeom>
          <a:noFill/>
          <a:ln>
            <a:noFill/>
          </a:ln>
        </p:spPr>
      </p:pic>
      <p:sp>
        <p:nvSpPr>
          <p:cNvPr id="148" name="Google Shape;148;p21"/>
          <p:cNvSpPr txBox="1">
            <a:spLocks noGrp="1"/>
          </p:cNvSpPr>
          <p:nvPr>
            <p:ph type="title"/>
          </p:nvPr>
        </p:nvSpPr>
        <p:spPr>
          <a:xfrm rot="5400000">
            <a:off x="7133431" y="1956594"/>
            <a:ext cx="5811838" cy="2628900"/>
          </a:xfrm>
          <a:prstGeom prst="rect">
            <a:avLst/>
          </a:prstGeom>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1"/>
          <p:cNvSpPr txBox="1">
            <a:spLocks noGrp="1"/>
          </p:cNvSpPr>
          <p:nvPr>
            <p:ph idx="1" type="body"/>
          </p:nvPr>
        </p:nvSpPr>
        <p:spPr>
          <a:xfrm rot="5400000">
            <a:off x="1799431" y="-596106"/>
            <a:ext cx="5811838" cy="7734300"/>
          </a:xfrm>
          <a:prstGeom prst="rect">
            <a:avLst/>
          </a:prstGeom>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SzPts val="1800"/>
              <a:buChar char="•"/>
              <a:defRPr/>
            </a:lvl1pPr>
            <a:lvl2pPr algn="l" indent="-342900" lvl="1" marL="914400">
              <a:lnSpc>
                <a:spcPct val="90000"/>
              </a:lnSpc>
              <a:spcBef>
                <a:spcPts val="500"/>
              </a:spcBef>
              <a:spcAft>
                <a:spcPts val="0"/>
              </a:spcAft>
              <a:buSzPts val="1800"/>
              <a:buChar char="•"/>
              <a:defRPr/>
            </a:lvl2pPr>
            <a:lvl3pPr algn="l" indent="-342900" lvl="2" marL="1371600">
              <a:lnSpc>
                <a:spcPct val="90000"/>
              </a:lnSpc>
              <a:spcBef>
                <a:spcPts val="500"/>
              </a:spcBef>
              <a:spcAft>
                <a:spcPts val="0"/>
              </a:spcAft>
              <a:buSzPts val="1800"/>
              <a:buChar char="•"/>
              <a:defRPr/>
            </a:lvl3pPr>
            <a:lvl4pPr algn="l" indent="-342900" lvl="3" marL="1828800">
              <a:lnSpc>
                <a:spcPct val="90000"/>
              </a:lnSpc>
              <a:spcBef>
                <a:spcPts val="500"/>
              </a:spcBef>
              <a:spcAft>
                <a:spcPts val="0"/>
              </a:spcAft>
              <a:buSzPts val="1800"/>
              <a:buChar char="•"/>
              <a:defRPr/>
            </a:lvl4pPr>
            <a:lvl5pPr algn="l" indent="-342900" lvl="4" marL="2286000">
              <a:lnSpc>
                <a:spcPct val="90000"/>
              </a:lnSpc>
              <a:spcBef>
                <a:spcPts val="500"/>
              </a:spcBef>
              <a:spcAft>
                <a:spcPts val="0"/>
              </a:spcAft>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150" name="Google Shape;150;p21"/>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151" name="Google Shape;151;p21"/>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152" name="Google Shape;152;p21"/>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matchingName="Title and Content" type="obj">
  <p:cSld name="OBJECT">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mt="25000"/>
          </a:blip>
          <a:srcRect l="59" r="-4906"/>
          <a:stretch/>
        </p:blipFill>
        <p:spPr>
          <a:xfrm>
            <a:off x="-239485" y="5602610"/>
            <a:ext cx="1346225" cy="1715216"/>
          </a:xfrm>
          <a:prstGeom prst="rect">
            <a:avLst/>
          </a:prstGeom>
          <a:noFill/>
          <a:ln>
            <a:noFill/>
          </a:ln>
        </p:spPr>
      </p:pic>
      <p:sp>
        <p:nvSpPr>
          <p:cNvPr id="25" name="Google Shape;25;p4"/>
          <p:cNvSpPr txBox="1">
            <a:spLocks noGrp="1"/>
          </p:cNvSpPr>
          <p:nvPr>
            <p:ph type="title"/>
          </p:nvPr>
        </p:nvSpPr>
        <p:spPr>
          <a:xfrm>
            <a:off x="838200" y="365125"/>
            <a:ext cx="10515600" cy="1325563"/>
          </a:xfrm>
          <a:prstGeom prst="rect">
            <a:avLst/>
          </a:prstGeom>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accent6"/>
              </a:buClr>
              <a:buSzPts val="4400"/>
              <a:buFont typeface="Catamaran Medium"/>
              <a:buNone/>
              <a:defRPr b="0" i="0">
                <a:latin typeface="Catamaran Medium"/>
                <a:ea typeface="Catamaran Medium"/>
                <a:cs typeface="Catamaran Medium"/>
                <a:sym typeface="Catamara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idx="1" type="body"/>
          </p:nvPr>
        </p:nvSpPr>
        <p:spPr>
          <a:xfrm>
            <a:off x="838200" y="1825625"/>
            <a:ext cx="10515600" cy="4351338"/>
          </a:xfrm>
          <a:prstGeom prst="rect">
            <a:avLst/>
          </a:prstGeom>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SzPts val="1800"/>
              <a:buChar char="•"/>
              <a:defRPr/>
            </a:lvl1pPr>
            <a:lvl2pPr algn="l" indent="-342900" lvl="1" marL="914400">
              <a:lnSpc>
                <a:spcPct val="90000"/>
              </a:lnSpc>
              <a:spcBef>
                <a:spcPts val="500"/>
              </a:spcBef>
              <a:spcAft>
                <a:spcPts val="0"/>
              </a:spcAft>
              <a:buSzPts val="1800"/>
              <a:buChar char="•"/>
              <a:defRPr/>
            </a:lvl2pPr>
            <a:lvl3pPr algn="l" indent="-342900" lvl="2" marL="1371600">
              <a:lnSpc>
                <a:spcPct val="90000"/>
              </a:lnSpc>
              <a:spcBef>
                <a:spcPts val="500"/>
              </a:spcBef>
              <a:spcAft>
                <a:spcPts val="0"/>
              </a:spcAft>
              <a:buSzPts val="1800"/>
              <a:buChar char="•"/>
              <a:defRPr/>
            </a:lvl3pPr>
            <a:lvl4pPr algn="l" indent="-342900" lvl="3" marL="1828800">
              <a:lnSpc>
                <a:spcPct val="90000"/>
              </a:lnSpc>
              <a:spcBef>
                <a:spcPts val="500"/>
              </a:spcBef>
              <a:spcAft>
                <a:spcPts val="0"/>
              </a:spcAft>
              <a:buSzPts val="1800"/>
              <a:buChar char="•"/>
              <a:defRPr/>
            </a:lvl4pPr>
            <a:lvl5pPr algn="l" indent="-342900" lvl="4" marL="2286000">
              <a:lnSpc>
                <a:spcPct val="90000"/>
              </a:lnSpc>
              <a:spcBef>
                <a:spcPts val="500"/>
              </a:spcBef>
              <a:spcAft>
                <a:spcPts val="0"/>
              </a:spcAft>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28" name="Google Shape;28;p4"/>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29" name="Google Shape;29;p4"/>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matchingName="Medium Logo Overlay - Text Highlight">
  <p:cSld name="Medium Logo Overlay - Text Highlight">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mt="25000"/>
          </a:blip>
          <a:srcRect l="59" r="-5769"/>
          <a:stretch/>
        </p:blipFill>
        <p:spPr>
          <a:xfrm>
            <a:off x="-874647" y="-891991"/>
            <a:ext cx="3550938" cy="4487246"/>
          </a:xfrm>
          <a:prstGeom prst="rect">
            <a:avLst/>
          </a:prstGeom>
          <a:noFill/>
          <a:ln>
            <a:noFill/>
          </a:ln>
        </p:spPr>
      </p:pic>
      <p:sp>
        <p:nvSpPr>
          <p:cNvPr id="38" name="Google Shape;38;p6"/>
          <p:cNvSpPr txBox="1">
            <a:spLocks noGrp="1"/>
          </p:cNvSpPr>
          <p:nvPr>
            <p:ph type="title"/>
          </p:nvPr>
        </p:nvSpPr>
        <p:spPr>
          <a:xfrm>
            <a:off x="2947988" y="1062541"/>
            <a:ext cx="10515600" cy="1325563"/>
          </a:xfrm>
          <a:prstGeom prst="rect">
            <a:avLst/>
          </a:prstGeom>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dk2"/>
              </a:buClr>
              <a:buSzPts val="4400"/>
              <a:buFont typeface="Catamaran Medium"/>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40" name="Google Shape;40;p6"/>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41" name="Google Shape;41;p6"/>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
        <p:nvSpPr>
          <p:cNvPr id="42" name="Google Shape;42;p6"/>
          <p:cNvSpPr txBox="1">
            <a:spLocks noGrp="1"/>
          </p:cNvSpPr>
          <p:nvPr>
            <p:ph idx="1" type="body"/>
          </p:nvPr>
        </p:nvSpPr>
        <p:spPr>
          <a:xfrm>
            <a:off x="2947988" y="2320694"/>
            <a:ext cx="8405812" cy="3767138"/>
          </a:xfrm>
          <a:prstGeom prst="rect">
            <a:avLst/>
          </a:prstGeom>
          <a:noFill/>
          <a:ln>
            <a:noFill/>
          </a:ln>
        </p:spPr>
        <p:txBody>
          <a:bodyPr anchor="t" anchorCtr="0" bIns="45700" lIns="91425" rIns="91425" spcFirstLastPara="1" tIns="45700" wrap="square">
            <a:normAutofit/>
          </a:bodyPr>
          <a:lstStyle>
            <a:lvl1pPr algn="l" indent="-228600" lvl="0" marL="457200">
              <a:lnSpc>
                <a:spcPct val="90000"/>
              </a:lnSpc>
              <a:spcBef>
                <a:spcPts val="1000"/>
              </a:spcBef>
              <a:spcAft>
                <a:spcPts val="0"/>
              </a:spcAft>
              <a:buSzPts val="3600"/>
              <a:buNone/>
              <a:defRPr sz="3600">
                <a:solidFill>
                  <a:srgbClr val="77162B"/>
                </a:solidFill>
              </a:defRPr>
            </a:lvl1pPr>
            <a:lvl2pPr algn="l" indent="-342900" lvl="1" marL="914400">
              <a:lnSpc>
                <a:spcPct val="90000"/>
              </a:lnSpc>
              <a:spcBef>
                <a:spcPts val="500"/>
              </a:spcBef>
              <a:spcAft>
                <a:spcPts val="0"/>
              </a:spcAft>
              <a:buSzPts val="1800"/>
              <a:buChar char="•"/>
              <a:defRPr/>
            </a:lvl2pPr>
            <a:lvl3pPr algn="l" indent="-342900" lvl="2" marL="1371600">
              <a:lnSpc>
                <a:spcPct val="90000"/>
              </a:lnSpc>
              <a:spcBef>
                <a:spcPts val="500"/>
              </a:spcBef>
              <a:spcAft>
                <a:spcPts val="0"/>
              </a:spcAft>
              <a:buSzPts val="1800"/>
              <a:buChar char="•"/>
              <a:defRPr/>
            </a:lvl3pPr>
            <a:lvl4pPr algn="l" indent="-342900" lvl="3" marL="1828800">
              <a:lnSpc>
                <a:spcPct val="90000"/>
              </a:lnSpc>
              <a:spcBef>
                <a:spcPts val="500"/>
              </a:spcBef>
              <a:spcAft>
                <a:spcPts val="0"/>
              </a:spcAft>
              <a:buSzPts val="1800"/>
              <a:buChar char="•"/>
              <a:defRPr/>
            </a:lvl4pPr>
            <a:lvl5pPr algn="l" indent="-342900" lvl="4" marL="2286000">
              <a:lnSpc>
                <a:spcPct val="90000"/>
              </a:lnSpc>
              <a:spcBef>
                <a:spcPts val="500"/>
              </a:spcBef>
              <a:spcAft>
                <a:spcPts val="0"/>
              </a:spcAft>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matchingName="Medium Logo Overlay White">
  <p:cSld name="Medium Logo Overlay White">
    <p:bg>
      <p:bgPr>
        <a:solidFill>
          <a:srgbClr val="FAA157">
            <a:alpha val="0"/>
          </a:srgbClr>
        </a:solidFill>
        <a:effectLst/>
      </p:bgPr>
    </p:bg>
    <p:spTree>
      <p:nvGrpSpPr>
        <p:cNvPr id="1" name="Shape 50"/>
        <p:cNvGrpSpPr/>
        <p:nvPr/>
      </p:nvGrpSpPr>
      <p:grpSpPr>
        <a:xfrm>
          <a:off x="0" y="0"/>
          <a:ext cx="0" cy="0"/>
          <a:chOff x="0" y="0"/>
          <a:chExt cx="0" cy="0"/>
        </a:xfrm>
      </p:grpSpPr>
      <p:pic>
        <p:nvPicPr>
          <p:cNvPr id="51" name="Google Shape;51;p8"/>
          <p:cNvPicPr preferRelativeResize="0"/>
          <p:nvPr/>
        </p:nvPicPr>
        <p:blipFill rotWithShape="1">
          <a:blip r:embed="rId2">
            <a:alphaModFix amt="25000"/>
          </a:blip>
          <a:srcRect l="59" r="-5769"/>
          <a:stretch/>
        </p:blipFill>
        <p:spPr>
          <a:xfrm>
            <a:off x="-874647" y="-891991"/>
            <a:ext cx="3550938" cy="4487246"/>
          </a:xfrm>
          <a:prstGeom prst="rect">
            <a:avLst/>
          </a:prstGeom>
          <a:noFill/>
          <a:ln>
            <a:noFill/>
          </a:ln>
        </p:spPr>
      </p:pic>
      <p:sp>
        <p:nvSpPr>
          <p:cNvPr id="52" name="Google Shape;52;p8"/>
          <p:cNvSpPr txBox="1">
            <a:spLocks noGrp="1"/>
          </p:cNvSpPr>
          <p:nvPr>
            <p:ph type="title"/>
          </p:nvPr>
        </p:nvSpPr>
        <p:spPr>
          <a:xfrm>
            <a:off x="838200" y="365125"/>
            <a:ext cx="10515600" cy="1325563"/>
          </a:xfrm>
          <a:prstGeom prst="rect">
            <a:avLst/>
          </a:prstGeom>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54" name="Google Shape;54;p8"/>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55" name="Google Shape;55;p8"/>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
        <p:nvSpPr>
          <p:cNvPr id="56" name="Google Shape;56;p8"/>
          <p:cNvSpPr txBox="1">
            <a:spLocks noGrp="1"/>
          </p:cNvSpPr>
          <p:nvPr>
            <p:ph idx="1" type="body"/>
          </p:nvPr>
        </p:nvSpPr>
        <p:spPr>
          <a:xfrm>
            <a:off x="838200" y="1825625"/>
            <a:ext cx="10515600" cy="4351338"/>
          </a:xfrm>
          <a:prstGeom prst="rect">
            <a:avLst/>
          </a:prstGeom>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SzPts val="1800"/>
              <a:buChar char="•"/>
              <a:defRPr/>
            </a:lvl1pPr>
            <a:lvl2pPr algn="l" indent="-342900" lvl="1" marL="914400">
              <a:lnSpc>
                <a:spcPct val="90000"/>
              </a:lnSpc>
              <a:spcBef>
                <a:spcPts val="500"/>
              </a:spcBef>
              <a:spcAft>
                <a:spcPts val="0"/>
              </a:spcAft>
              <a:buSzPts val="1800"/>
              <a:buChar char="•"/>
              <a:defRPr/>
            </a:lvl2pPr>
            <a:lvl3pPr algn="l" indent="-342900" lvl="2" marL="1371600">
              <a:lnSpc>
                <a:spcPct val="90000"/>
              </a:lnSpc>
              <a:spcBef>
                <a:spcPts val="500"/>
              </a:spcBef>
              <a:spcAft>
                <a:spcPts val="0"/>
              </a:spcAft>
              <a:buSzPts val="1800"/>
              <a:buChar char="•"/>
              <a:defRPr/>
            </a:lvl3pPr>
            <a:lvl4pPr algn="l" indent="-342900" lvl="3" marL="1828800">
              <a:lnSpc>
                <a:spcPct val="90000"/>
              </a:lnSpc>
              <a:spcBef>
                <a:spcPts val="500"/>
              </a:spcBef>
              <a:spcAft>
                <a:spcPts val="0"/>
              </a:spcAft>
              <a:buSzPts val="1800"/>
              <a:buChar char="•"/>
              <a:defRPr/>
            </a:lvl4pPr>
            <a:lvl5pPr algn="l" indent="-342900" lvl="4" marL="2286000">
              <a:lnSpc>
                <a:spcPct val="90000"/>
              </a:lnSpc>
              <a:spcBef>
                <a:spcPts val="500"/>
              </a:spcBef>
              <a:spcAft>
                <a:spcPts val="0"/>
              </a:spcAft>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matchingName="Giant Logo Overlay">
  <p:cSld name="Giant Logo Overlay">
    <p:spTree>
      <p:nvGrpSpPr>
        <p:cNvPr id="1" name="Shape 57"/>
        <p:cNvGrpSpPr/>
        <p:nvPr/>
      </p:nvGrpSpPr>
      <p:grpSpPr>
        <a:xfrm>
          <a:off x="0" y="0"/>
          <a:ext cx="0" cy="0"/>
          <a:chOff x="0" y="0"/>
          <a:chExt cx="0" cy="0"/>
        </a:xfrm>
      </p:grpSpPr>
      <p:pic>
        <p:nvPicPr>
          <p:cNvPr id="58" name="Google Shape;58;p9"/>
          <p:cNvPicPr preferRelativeResize="0"/>
          <p:nvPr/>
        </p:nvPicPr>
        <p:blipFill rotWithShape="1">
          <a:blip r:embed="rId2">
            <a:alphaModFix amt="25000"/>
          </a:blip>
          <a:srcRect l="59" r="-6353"/>
          <a:stretch/>
        </p:blipFill>
        <p:spPr>
          <a:xfrm>
            <a:off x="-818746" y="-916019"/>
            <a:ext cx="6914746" cy="8690036"/>
          </a:xfrm>
          <a:prstGeom prst="rect">
            <a:avLst/>
          </a:prstGeom>
          <a:noFill/>
          <a:ln>
            <a:noFill/>
          </a:ln>
        </p:spPr>
      </p:pic>
      <p:sp>
        <p:nvSpPr>
          <p:cNvPr id="59" name="Google Shape;59;p9"/>
          <p:cNvSpPr txBox="1">
            <a:spLocks noGrp="1"/>
          </p:cNvSpPr>
          <p:nvPr>
            <p:ph type="title"/>
          </p:nvPr>
        </p:nvSpPr>
        <p:spPr>
          <a:xfrm>
            <a:off x="838200" y="2766217"/>
            <a:ext cx="10515600" cy="1325563"/>
          </a:xfrm>
          <a:prstGeom prst="rect">
            <a:avLst/>
          </a:prstGeom>
          <a:noFill/>
          <a:ln>
            <a:noFill/>
          </a:ln>
        </p:spPr>
        <p:txBody>
          <a:bodyPr anchor="ctr" anchorCtr="0" bIns="45700" lIns="91425" rIns="91425" spcFirstLastPara="1" tIns="45700" wrap="square">
            <a:noAutofit/>
          </a:bodyPr>
          <a:lstStyle>
            <a:lvl1pPr algn="l" lvl="0">
              <a:lnSpc>
                <a:spcPct val="90000"/>
              </a:lnSpc>
              <a:spcBef>
                <a:spcPts val="0"/>
              </a:spcBef>
              <a:spcAft>
                <a:spcPts val="0"/>
              </a:spcAft>
              <a:buClr>
                <a:schemeClr val="accent6"/>
              </a:buClr>
              <a:buSzPts val="5400"/>
              <a:buFont typeface="Catamaran Medium"/>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61" name="Google Shape;61;p9"/>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62" name="Google Shape;62;p9"/>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matchingName="Section Header" type="secHead">
  <p:cSld name="SECTION_HEADER">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2">
            <a:alphaModFix amt="25000"/>
          </a:blip>
          <a:srcRect l="59" r="-4906"/>
          <a:stretch/>
        </p:blipFill>
        <p:spPr>
          <a:xfrm>
            <a:off x="-239485" y="5602610"/>
            <a:ext cx="1346225" cy="1715216"/>
          </a:xfrm>
          <a:prstGeom prst="rect">
            <a:avLst/>
          </a:prstGeom>
          <a:noFill/>
          <a:ln>
            <a:noFill/>
          </a:ln>
        </p:spPr>
      </p:pic>
      <p:sp>
        <p:nvSpPr>
          <p:cNvPr id="65" name="Google Shape;65;p10"/>
          <p:cNvSpPr txBox="1">
            <a:spLocks noGrp="1"/>
          </p:cNvSpPr>
          <p:nvPr>
            <p:ph type="title"/>
          </p:nvPr>
        </p:nvSpPr>
        <p:spPr>
          <a:xfrm>
            <a:off x="831850" y="1709738"/>
            <a:ext cx="10515600" cy="2852737"/>
          </a:xfrm>
          <a:prstGeom prst="rect">
            <a:avLst/>
          </a:prstGeom>
          <a:noFill/>
          <a:ln>
            <a:noFill/>
          </a:ln>
        </p:spPr>
        <p:txBody>
          <a:bodyPr anchor="b" anchorCtr="0" bIns="45700" lIns="91425" rIns="91425" spcFirstLastPara="1" tIns="45700" wrap="square">
            <a:normAutofit/>
          </a:bodyPr>
          <a:lstStyle>
            <a:lvl1pPr algn="l" lvl="0">
              <a:lnSpc>
                <a:spcPct val="90000"/>
              </a:lnSpc>
              <a:spcBef>
                <a:spcPts val="0"/>
              </a:spcBef>
              <a:spcAft>
                <a:spcPts val="0"/>
              </a:spcAft>
              <a:buClr>
                <a:schemeClr val="accent6"/>
              </a:buClr>
              <a:buSzPts val="5500"/>
              <a:buFont typeface="Catamaran SemiBold"/>
              <a:buNone/>
              <a:defRPr b="1" i="0" sz="5500">
                <a:latin typeface="Catamaran SemiBold"/>
                <a:ea typeface="Catamaran SemiBold"/>
                <a:cs typeface="Catamaran SemiBold"/>
                <a:sym typeface="Catamaran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idx="1" type="body"/>
          </p:nvPr>
        </p:nvSpPr>
        <p:spPr>
          <a:xfrm>
            <a:off x="831850" y="4589463"/>
            <a:ext cx="10515600" cy="1500187"/>
          </a:xfrm>
          <a:prstGeom prst="rect">
            <a:avLst/>
          </a:prstGeom>
          <a:noFill/>
          <a:ln>
            <a:noFill/>
          </a:ln>
        </p:spPr>
        <p:txBody>
          <a:bodyPr anchor="t" anchorCtr="0" bIns="45700" lIns="91425" rIns="91425" spcFirstLastPara="1" tIns="45700" wrap="square">
            <a:normAutofit/>
          </a:bodyPr>
          <a:lstStyle>
            <a:lvl1pPr algn="l" indent="-228600" lvl="0" marL="457200">
              <a:lnSpc>
                <a:spcPct val="90000"/>
              </a:lnSpc>
              <a:spcBef>
                <a:spcPts val="1000"/>
              </a:spcBef>
              <a:spcAft>
                <a:spcPts val="0"/>
              </a:spcAft>
              <a:buSzPts val="2800"/>
              <a:buNone/>
              <a:defRPr sz="2800">
                <a:solidFill>
                  <a:srgbClr val="BAA3AD"/>
                </a:solidFill>
                <a:latin typeface="Catamaran"/>
                <a:ea typeface="Catamaran"/>
                <a:cs typeface="Catamaran"/>
                <a:sym typeface="Catamaran"/>
              </a:defRPr>
            </a:lvl1pPr>
            <a:lvl2pPr algn="l" indent="-228600" lvl="1" marL="914400">
              <a:lnSpc>
                <a:spcPct val="90000"/>
              </a:lnSpc>
              <a:spcBef>
                <a:spcPts val="500"/>
              </a:spcBef>
              <a:spcAft>
                <a:spcPts val="0"/>
              </a:spcAft>
              <a:buSzPts val="2000"/>
              <a:buNone/>
              <a:defRPr sz="2000">
                <a:solidFill>
                  <a:srgbClr val="8A8A8A"/>
                </a:solidFill>
              </a:defRPr>
            </a:lvl2pPr>
            <a:lvl3pPr algn="l" indent="-228600" lvl="2" marL="1371600">
              <a:lnSpc>
                <a:spcPct val="90000"/>
              </a:lnSpc>
              <a:spcBef>
                <a:spcPts val="500"/>
              </a:spcBef>
              <a:spcAft>
                <a:spcPts val="0"/>
              </a:spcAft>
              <a:buSzPts val="1800"/>
              <a:buNone/>
              <a:defRPr sz="1800">
                <a:solidFill>
                  <a:srgbClr val="8A8A8A"/>
                </a:solidFill>
              </a:defRPr>
            </a:lvl3pPr>
            <a:lvl4pPr algn="l" indent="-228600" lvl="3" marL="1828800">
              <a:lnSpc>
                <a:spcPct val="90000"/>
              </a:lnSpc>
              <a:spcBef>
                <a:spcPts val="500"/>
              </a:spcBef>
              <a:spcAft>
                <a:spcPts val="0"/>
              </a:spcAft>
              <a:buSzPts val="1600"/>
              <a:buNone/>
              <a:defRPr sz="1600">
                <a:solidFill>
                  <a:srgbClr val="8A8A8A"/>
                </a:solidFill>
              </a:defRPr>
            </a:lvl4pPr>
            <a:lvl5pPr algn="l" indent="-228600" lvl="4" marL="2286000">
              <a:lnSpc>
                <a:spcPct val="90000"/>
              </a:lnSpc>
              <a:spcBef>
                <a:spcPts val="500"/>
              </a:spcBef>
              <a:spcAft>
                <a:spcPts val="0"/>
              </a:spcAft>
              <a:buSzPts val="1600"/>
              <a:buNone/>
              <a:defRPr sz="1600">
                <a:solidFill>
                  <a:srgbClr val="8A8A8A"/>
                </a:solidFill>
              </a:defRPr>
            </a:lvl5pPr>
            <a:lvl6pPr algn="l" indent="-228600" lvl="5" marL="2743200">
              <a:lnSpc>
                <a:spcPct val="90000"/>
              </a:lnSpc>
              <a:spcBef>
                <a:spcPts val="500"/>
              </a:spcBef>
              <a:spcAft>
                <a:spcPts val="0"/>
              </a:spcAft>
              <a:buClr>
                <a:srgbClr val="8A8A8A"/>
              </a:buClr>
              <a:buSzPts val="1600"/>
              <a:buNone/>
              <a:defRPr sz="1600">
                <a:solidFill>
                  <a:srgbClr val="8A8A8A"/>
                </a:solidFill>
              </a:defRPr>
            </a:lvl6pPr>
            <a:lvl7pPr algn="l" indent="-228600" lvl="6" marL="3200400">
              <a:lnSpc>
                <a:spcPct val="90000"/>
              </a:lnSpc>
              <a:spcBef>
                <a:spcPts val="500"/>
              </a:spcBef>
              <a:spcAft>
                <a:spcPts val="0"/>
              </a:spcAft>
              <a:buClr>
                <a:srgbClr val="8A8A8A"/>
              </a:buClr>
              <a:buSzPts val="1600"/>
              <a:buNone/>
              <a:defRPr sz="1600">
                <a:solidFill>
                  <a:srgbClr val="8A8A8A"/>
                </a:solidFill>
              </a:defRPr>
            </a:lvl7pPr>
            <a:lvl8pPr algn="l" indent="-228600" lvl="7" marL="3657600">
              <a:lnSpc>
                <a:spcPct val="90000"/>
              </a:lnSpc>
              <a:spcBef>
                <a:spcPts val="500"/>
              </a:spcBef>
              <a:spcAft>
                <a:spcPts val="0"/>
              </a:spcAft>
              <a:buClr>
                <a:srgbClr val="8A8A8A"/>
              </a:buClr>
              <a:buSzPts val="1600"/>
              <a:buNone/>
              <a:defRPr sz="1600">
                <a:solidFill>
                  <a:srgbClr val="8A8A8A"/>
                </a:solidFill>
              </a:defRPr>
            </a:lvl8pPr>
            <a:lvl9pPr algn="l" indent="-228600" lvl="8" marL="4114800">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67" name="Google Shape;67;p10"/>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68" name="Google Shape;68;p10"/>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69" name="Google Shape;69;p10"/>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matchingName="Logo Overlay Small White">
  <p:cSld name="Logo Overlay Small White">
    <p:bg>
      <p:bgPr>
        <a:solidFill>
          <a:srgbClr val="FAA157">
            <a:alpha val="0"/>
          </a:srgbClr>
        </a:solidFill>
        <a:effectLst/>
      </p:bgPr>
    </p:bg>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a:alphaModFix amt="25000"/>
          </a:blip>
          <a:srcRect l="59" r="-4906"/>
          <a:stretch/>
        </p:blipFill>
        <p:spPr>
          <a:xfrm>
            <a:off x="-239485" y="5602610"/>
            <a:ext cx="1346225" cy="1715216"/>
          </a:xfrm>
          <a:prstGeom prst="rect">
            <a:avLst/>
          </a:prstGeom>
          <a:noFill/>
          <a:ln>
            <a:noFill/>
          </a:ln>
        </p:spPr>
      </p:pic>
      <p:sp>
        <p:nvSpPr>
          <p:cNvPr id="72" name="Google Shape;72;p11"/>
          <p:cNvSpPr txBox="1">
            <a:spLocks noGrp="1"/>
          </p:cNvSpPr>
          <p:nvPr>
            <p:ph type="title"/>
          </p:nvPr>
        </p:nvSpPr>
        <p:spPr>
          <a:xfrm>
            <a:off x="838200" y="365125"/>
            <a:ext cx="10515600" cy="1325563"/>
          </a:xfrm>
          <a:prstGeom prst="rect">
            <a:avLst/>
          </a:prstGeom>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accent6"/>
              </a:buClr>
              <a:buSzPts val="4400"/>
              <a:buFont typeface="Catamaran Medium"/>
              <a:buNone/>
              <a:defRPr b="0" i="0">
                <a:latin typeface="Catamaran Medium"/>
                <a:ea typeface="Catamaran Medium"/>
                <a:cs typeface="Catamaran Medium"/>
                <a:sym typeface="Catamara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idx="1" type="body"/>
          </p:nvPr>
        </p:nvSpPr>
        <p:spPr>
          <a:xfrm>
            <a:off x="838200" y="1825625"/>
            <a:ext cx="10515600" cy="4351338"/>
          </a:xfrm>
          <a:prstGeom prst="rect">
            <a:avLst/>
          </a:prstGeom>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SzPts val="1800"/>
              <a:buChar char="•"/>
              <a:defRPr/>
            </a:lvl1pPr>
            <a:lvl2pPr algn="l" indent="-342900" lvl="1" marL="914400">
              <a:lnSpc>
                <a:spcPct val="90000"/>
              </a:lnSpc>
              <a:spcBef>
                <a:spcPts val="500"/>
              </a:spcBef>
              <a:spcAft>
                <a:spcPts val="0"/>
              </a:spcAft>
              <a:buSzPts val="1800"/>
              <a:buChar char="•"/>
              <a:defRPr/>
            </a:lvl2pPr>
            <a:lvl3pPr algn="l" indent="-342900" lvl="2" marL="1371600">
              <a:lnSpc>
                <a:spcPct val="90000"/>
              </a:lnSpc>
              <a:spcBef>
                <a:spcPts val="500"/>
              </a:spcBef>
              <a:spcAft>
                <a:spcPts val="0"/>
              </a:spcAft>
              <a:buSzPts val="1800"/>
              <a:buChar char="•"/>
              <a:defRPr/>
            </a:lvl3pPr>
            <a:lvl4pPr algn="l" indent="-342900" lvl="3" marL="1828800">
              <a:lnSpc>
                <a:spcPct val="90000"/>
              </a:lnSpc>
              <a:spcBef>
                <a:spcPts val="500"/>
              </a:spcBef>
              <a:spcAft>
                <a:spcPts val="0"/>
              </a:spcAft>
              <a:buSzPts val="1800"/>
              <a:buChar char="•"/>
              <a:defRPr/>
            </a:lvl4pPr>
            <a:lvl5pPr algn="l" indent="-342900" lvl="4" marL="2286000">
              <a:lnSpc>
                <a:spcPct val="90000"/>
              </a:lnSpc>
              <a:spcBef>
                <a:spcPts val="500"/>
              </a:spcBef>
              <a:spcAft>
                <a:spcPts val="0"/>
              </a:spcAft>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75" name="Google Shape;75;p11"/>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76" name="Google Shape;76;p11"/>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matchingName="Title Only">
  <p:cSld name="Title Only">
    <p:spTree>
      <p:nvGrpSpPr>
        <p:cNvPr id="1" name="Shape 109"/>
        <p:cNvGrpSpPr/>
        <p:nvPr/>
      </p:nvGrpSpPr>
      <p:grpSpPr>
        <a:xfrm>
          <a:off x="0" y="0"/>
          <a:ext cx="0" cy="0"/>
          <a:chOff x="0" y="0"/>
          <a:chExt cx="0" cy="0"/>
        </a:xfrm>
      </p:grpSpPr>
      <p:pic>
        <p:nvPicPr>
          <p:cNvPr id="110" name="Google Shape;110;p16"/>
          <p:cNvPicPr preferRelativeResize="0"/>
          <p:nvPr/>
        </p:nvPicPr>
        <p:blipFill rotWithShape="1">
          <a:blip r:embed="rId2">
            <a:alphaModFix amt="25000"/>
          </a:blip>
          <a:srcRect l="59" r="-4906"/>
          <a:stretch/>
        </p:blipFill>
        <p:spPr>
          <a:xfrm>
            <a:off x="-239485" y="5602610"/>
            <a:ext cx="1346225" cy="1715216"/>
          </a:xfrm>
          <a:prstGeom prst="rect">
            <a:avLst/>
          </a:prstGeom>
          <a:noFill/>
          <a:ln>
            <a:noFill/>
          </a:ln>
        </p:spPr>
      </p:pic>
      <p:sp>
        <p:nvSpPr>
          <p:cNvPr id="111" name="Google Shape;111;p16"/>
          <p:cNvSpPr txBox="1">
            <a:spLocks noGrp="1"/>
          </p:cNvSpPr>
          <p:nvPr>
            <p:ph type="title"/>
          </p:nvPr>
        </p:nvSpPr>
        <p:spPr>
          <a:xfrm>
            <a:off x="838200" y="365125"/>
            <a:ext cx="10515600" cy="1325563"/>
          </a:xfrm>
          <a:prstGeom prst="rect">
            <a:avLst/>
          </a:prstGeom>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113" name="Google Shape;113;p16"/>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114" name="Google Shape;114;p16"/>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
        <p:nvSpPr>
          <p:cNvPr id="115" name="Google Shape;115;p16"/>
          <p:cNvSpPr txBox="1">
            <a:spLocks noGrp="1"/>
          </p:cNvSpPr>
          <p:nvPr>
            <p:ph idx="1" type="body"/>
          </p:nvPr>
        </p:nvSpPr>
        <p:spPr>
          <a:xfrm>
            <a:off x="838200" y="1825625"/>
            <a:ext cx="10515600" cy="4351338"/>
          </a:xfrm>
          <a:prstGeom prst="rect">
            <a:avLst/>
          </a:prstGeom>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SzPts val="1800"/>
              <a:buChar char="•"/>
              <a:defRPr/>
            </a:lvl1pPr>
            <a:lvl2pPr algn="l" indent="-342900" lvl="1" marL="914400">
              <a:lnSpc>
                <a:spcPct val="90000"/>
              </a:lnSpc>
              <a:spcBef>
                <a:spcPts val="500"/>
              </a:spcBef>
              <a:spcAft>
                <a:spcPts val="0"/>
              </a:spcAft>
              <a:buSzPts val="1800"/>
              <a:buChar char="•"/>
              <a:defRPr/>
            </a:lvl2pPr>
            <a:lvl3pPr algn="l" indent="-342900" lvl="2" marL="1371600">
              <a:lnSpc>
                <a:spcPct val="90000"/>
              </a:lnSpc>
              <a:spcBef>
                <a:spcPts val="500"/>
              </a:spcBef>
              <a:spcAft>
                <a:spcPts val="0"/>
              </a:spcAft>
              <a:buSzPts val="1800"/>
              <a:buChar char="•"/>
              <a:defRPr/>
            </a:lvl3pPr>
            <a:lvl4pPr algn="l" indent="-342900" lvl="3" marL="1828800">
              <a:lnSpc>
                <a:spcPct val="90000"/>
              </a:lnSpc>
              <a:spcBef>
                <a:spcPts val="500"/>
              </a:spcBef>
              <a:spcAft>
                <a:spcPts val="0"/>
              </a:spcAft>
              <a:buSzPts val="1800"/>
              <a:buChar char="•"/>
              <a:defRPr/>
            </a:lvl4pPr>
            <a:lvl5pPr algn="l" indent="-342900" lvl="4" marL="2286000">
              <a:lnSpc>
                <a:spcPct val="90000"/>
              </a:lnSpc>
              <a:spcBef>
                <a:spcPts val="500"/>
              </a:spcBef>
              <a:spcAft>
                <a:spcPts val="0"/>
              </a:spcAft>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matchingName="Content with Caption">
  <p:cSld name="Content with Caption">
    <p:spTree>
      <p:nvGrpSpPr>
        <p:cNvPr id="1" name="Shape 121"/>
        <p:cNvGrpSpPr/>
        <p:nvPr/>
      </p:nvGrpSpPr>
      <p:grpSpPr>
        <a:xfrm>
          <a:off x="0" y="0"/>
          <a:ext cx="0" cy="0"/>
          <a:chOff x="0" y="0"/>
          <a:chExt cx="0" cy="0"/>
        </a:xfrm>
      </p:grpSpPr>
      <p:pic>
        <p:nvPicPr>
          <p:cNvPr id="122" name="Google Shape;122;p18"/>
          <p:cNvPicPr preferRelativeResize="0"/>
          <p:nvPr/>
        </p:nvPicPr>
        <p:blipFill rotWithShape="1">
          <a:blip r:embed="rId2">
            <a:alphaModFix amt="25000"/>
          </a:blip>
          <a:srcRect l="59" r="-4906"/>
          <a:stretch/>
        </p:blipFill>
        <p:spPr>
          <a:xfrm>
            <a:off x="-239485" y="5602610"/>
            <a:ext cx="1346225" cy="1715216"/>
          </a:xfrm>
          <a:prstGeom prst="rect">
            <a:avLst/>
          </a:prstGeom>
          <a:noFill/>
          <a:ln>
            <a:noFill/>
          </a:ln>
        </p:spPr>
      </p:pic>
      <p:sp>
        <p:nvSpPr>
          <p:cNvPr id="123" name="Google Shape;123;p18"/>
          <p:cNvSpPr txBox="1">
            <a:spLocks noGrp="1"/>
          </p:cNvSpPr>
          <p:nvPr>
            <p:ph type="title"/>
          </p:nvPr>
        </p:nvSpPr>
        <p:spPr>
          <a:xfrm>
            <a:off x="839788" y="457200"/>
            <a:ext cx="3932237" cy="1600200"/>
          </a:xfrm>
          <a:prstGeom prst="rect">
            <a:avLst/>
          </a:prstGeom>
          <a:noFill/>
          <a:ln>
            <a:noFill/>
          </a:ln>
        </p:spPr>
        <p:txBody>
          <a:bodyPr anchor="b" anchorCtr="0" bIns="45700" lIns="91425" rIns="91425" spcFirstLastPara="1" tIns="45700" wrap="square">
            <a:normAutofit/>
          </a:bodyPr>
          <a:lstStyle>
            <a:lvl1pPr algn="l" lvl="0">
              <a:lnSpc>
                <a:spcPct val="90000"/>
              </a:lnSpc>
              <a:spcBef>
                <a:spcPts val="0"/>
              </a:spcBef>
              <a:spcAft>
                <a:spcPts val="0"/>
              </a:spcAft>
              <a:buClr>
                <a:schemeClr val="accent6"/>
              </a:buClr>
              <a:buSzPts val="3200"/>
              <a:buFont typeface="Catamara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8"/>
          <p:cNvSpPr txBox="1">
            <a:spLocks noGrp="1"/>
          </p:cNvSpPr>
          <p:nvPr>
            <p:ph idx="1" type="body"/>
          </p:nvPr>
        </p:nvSpPr>
        <p:spPr>
          <a:xfrm>
            <a:off x="5183188" y="682627"/>
            <a:ext cx="6172200" cy="4873625"/>
          </a:xfrm>
          <a:prstGeom prst="rect">
            <a:avLst/>
          </a:prstGeom>
          <a:noFill/>
          <a:ln>
            <a:noFill/>
          </a:ln>
        </p:spPr>
        <p:txBody>
          <a:bodyPr anchor="t" anchorCtr="0" bIns="45700" lIns="91425" rIns="91425" spcFirstLastPara="1" tIns="45700" wrap="square">
            <a:normAutofit/>
          </a:bodyPr>
          <a:lstStyle>
            <a:lvl1pPr algn="l" indent="-431800" lvl="0" marL="457200">
              <a:lnSpc>
                <a:spcPct val="90000"/>
              </a:lnSpc>
              <a:spcBef>
                <a:spcPts val="1000"/>
              </a:spcBef>
              <a:spcAft>
                <a:spcPts val="0"/>
              </a:spcAft>
              <a:buSzPts val="3200"/>
              <a:buChar char="•"/>
              <a:defRPr sz="3200"/>
            </a:lvl1pPr>
            <a:lvl2pPr algn="l" indent="-406400" lvl="1" marL="914400">
              <a:lnSpc>
                <a:spcPct val="90000"/>
              </a:lnSpc>
              <a:spcBef>
                <a:spcPts val="500"/>
              </a:spcBef>
              <a:spcAft>
                <a:spcPts val="0"/>
              </a:spcAft>
              <a:buSzPts val="2800"/>
              <a:buChar char="•"/>
              <a:defRPr sz="2800"/>
            </a:lvl2pPr>
            <a:lvl3pPr algn="l" indent="-381000" lvl="2" marL="1371600">
              <a:lnSpc>
                <a:spcPct val="90000"/>
              </a:lnSpc>
              <a:spcBef>
                <a:spcPts val="500"/>
              </a:spcBef>
              <a:spcAft>
                <a:spcPts val="0"/>
              </a:spcAft>
              <a:buSzPts val="2400"/>
              <a:buChar char="•"/>
              <a:defRPr sz="2400"/>
            </a:lvl3pPr>
            <a:lvl4pPr algn="l" indent="-355600" lvl="3" marL="1828800">
              <a:lnSpc>
                <a:spcPct val="90000"/>
              </a:lnSpc>
              <a:spcBef>
                <a:spcPts val="500"/>
              </a:spcBef>
              <a:spcAft>
                <a:spcPts val="0"/>
              </a:spcAft>
              <a:buSzPts val="2000"/>
              <a:buChar char="•"/>
              <a:defRPr sz="2000"/>
            </a:lvl4pPr>
            <a:lvl5pPr algn="l" indent="-355600" lvl="4" marL="2286000">
              <a:lnSpc>
                <a:spcPct val="90000"/>
              </a:lnSpc>
              <a:spcBef>
                <a:spcPts val="500"/>
              </a:spcBef>
              <a:spcAft>
                <a:spcPts val="0"/>
              </a:spcAft>
              <a:buSzPts val="2000"/>
              <a:buChar char="•"/>
              <a:defRPr sz="2000"/>
            </a:lvl5pPr>
            <a:lvl6pPr algn="l" indent="-355600" lvl="5" marL="2743200">
              <a:lnSpc>
                <a:spcPct val="90000"/>
              </a:lnSpc>
              <a:spcBef>
                <a:spcPts val="500"/>
              </a:spcBef>
              <a:spcAft>
                <a:spcPts val="0"/>
              </a:spcAft>
              <a:buClr>
                <a:schemeClr val="dk1"/>
              </a:buClr>
              <a:buSzPts val="2000"/>
              <a:buChar char="•"/>
              <a:defRPr sz="2000"/>
            </a:lvl6pPr>
            <a:lvl7pPr algn="l" indent="-355600" lvl="6" marL="3200400">
              <a:lnSpc>
                <a:spcPct val="90000"/>
              </a:lnSpc>
              <a:spcBef>
                <a:spcPts val="500"/>
              </a:spcBef>
              <a:spcAft>
                <a:spcPts val="0"/>
              </a:spcAft>
              <a:buClr>
                <a:schemeClr val="dk1"/>
              </a:buClr>
              <a:buSzPts val="2000"/>
              <a:buChar char="•"/>
              <a:defRPr sz="2000"/>
            </a:lvl7pPr>
            <a:lvl8pPr algn="l" indent="-355600" lvl="7" marL="3657600">
              <a:lnSpc>
                <a:spcPct val="90000"/>
              </a:lnSpc>
              <a:spcBef>
                <a:spcPts val="500"/>
              </a:spcBef>
              <a:spcAft>
                <a:spcPts val="0"/>
              </a:spcAft>
              <a:buClr>
                <a:schemeClr val="dk1"/>
              </a:buClr>
              <a:buSzPts val="2000"/>
              <a:buChar char="•"/>
              <a:defRPr sz="2000"/>
            </a:lvl8pPr>
            <a:lvl9pPr algn="l" indent="-355600" lvl="8" marL="4114800">
              <a:lnSpc>
                <a:spcPct val="90000"/>
              </a:lnSpc>
              <a:spcBef>
                <a:spcPts val="500"/>
              </a:spcBef>
              <a:spcAft>
                <a:spcPts val="0"/>
              </a:spcAft>
              <a:buClr>
                <a:schemeClr val="dk1"/>
              </a:buClr>
              <a:buSzPts val="2000"/>
              <a:buChar char="•"/>
              <a:defRPr sz="2000"/>
            </a:lvl9pPr>
          </a:lstStyle>
          <a:p>
            <a:endParaRPr/>
          </a:p>
        </p:txBody>
      </p:sp>
      <p:sp>
        <p:nvSpPr>
          <p:cNvPr id="125" name="Google Shape;125;p18"/>
          <p:cNvSpPr txBox="1">
            <a:spLocks noGrp="1"/>
          </p:cNvSpPr>
          <p:nvPr>
            <p:ph idx="2" type="body"/>
          </p:nvPr>
        </p:nvSpPr>
        <p:spPr>
          <a:xfrm>
            <a:off x="839788" y="2057400"/>
            <a:ext cx="3932237" cy="3811588"/>
          </a:xfrm>
          <a:prstGeom prst="rect">
            <a:avLst/>
          </a:prstGeom>
          <a:noFill/>
          <a:ln>
            <a:noFill/>
          </a:ln>
        </p:spPr>
        <p:txBody>
          <a:bodyPr anchor="t" anchorCtr="0" bIns="45700" lIns="91425" rIns="91425" spcFirstLastPara="1" tIns="45700" wrap="square">
            <a:normAutofit/>
          </a:bodyPr>
          <a:lstStyle>
            <a:lvl1pPr algn="l" indent="-228600" lvl="0" marL="457200">
              <a:lnSpc>
                <a:spcPct val="90000"/>
              </a:lnSpc>
              <a:spcBef>
                <a:spcPts val="1000"/>
              </a:spcBef>
              <a:spcAft>
                <a:spcPts val="0"/>
              </a:spcAft>
              <a:buSzPts val="1600"/>
              <a:buNone/>
              <a:defRPr sz="1600"/>
            </a:lvl1pPr>
            <a:lvl2pPr algn="l" indent="-228600" lvl="1" marL="914400">
              <a:lnSpc>
                <a:spcPct val="90000"/>
              </a:lnSpc>
              <a:spcBef>
                <a:spcPts val="500"/>
              </a:spcBef>
              <a:spcAft>
                <a:spcPts val="0"/>
              </a:spcAft>
              <a:buSzPts val="1400"/>
              <a:buNone/>
              <a:defRPr sz="1400"/>
            </a:lvl2pPr>
            <a:lvl3pPr algn="l" indent="-228600" lvl="2" marL="1371600">
              <a:lnSpc>
                <a:spcPct val="90000"/>
              </a:lnSpc>
              <a:spcBef>
                <a:spcPts val="500"/>
              </a:spcBef>
              <a:spcAft>
                <a:spcPts val="0"/>
              </a:spcAft>
              <a:buSzPts val="1200"/>
              <a:buNone/>
              <a:defRPr sz="1200"/>
            </a:lvl3pPr>
            <a:lvl4pPr algn="l" indent="-228600" lvl="3" marL="1828800">
              <a:lnSpc>
                <a:spcPct val="90000"/>
              </a:lnSpc>
              <a:spcBef>
                <a:spcPts val="500"/>
              </a:spcBef>
              <a:spcAft>
                <a:spcPts val="0"/>
              </a:spcAft>
              <a:buSzPts val="1000"/>
              <a:buNone/>
              <a:defRPr sz="1000"/>
            </a:lvl4pPr>
            <a:lvl5pPr algn="l" indent="-228600" lvl="4" marL="2286000">
              <a:lnSpc>
                <a:spcPct val="90000"/>
              </a:lnSpc>
              <a:spcBef>
                <a:spcPts val="500"/>
              </a:spcBef>
              <a:spcAft>
                <a:spcPts val="0"/>
              </a:spcAft>
              <a:buSzPts val="1000"/>
              <a:buNone/>
              <a:defRPr sz="1000"/>
            </a:lvl5pPr>
            <a:lvl6pPr algn="l" indent="-228600" lvl="5" marL="2743200">
              <a:lnSpc>
                <a:spcPct val="90000"/>
              </a:lnSpc>
              <a:spcBef>
                <a:spcPts val="500"/>
              </a:spcBef>
              <a:spcAft>
                <a:spcPts val="0"/>
              </a:spcAft>
              <a:buClr>
                <a:schemeClr val="dk1"/>
              </a:buClr>
              <a:buSzPts val="1000"/>
              <a:buNone/>
              <a:defRPr sz="1000"/>
            </a:lvl6pPr>
            <a:lvl7pPr algn="l" indent="-228600" lvl="6" marL="3200400">
              <a:lnSpc>
                <a:spcPct val="90000"/>
              </a:lnSpc>
              <a:spcBef>
                <a:spcPts val="500"/>
              </a:spcBef>
              <a:spcAft>
                <a:spcPts val="0"/>
              </a:spcAft>
              <a:buClr>
                <a:schemeClr val="dk1"/>
              </a:buClr>
              <a:buSzPts val="1000"/>
              <a:buNone/>
              <a:defRPr sz="1000"/>
            </a:lvl7pPr>
            <a:lvl8pPr algn="l" indent="-228600" lvl="7" marL="3657600">
              <a:lnSpc>
                <a:spcPct val="90000"/>
              </a:lnSpc>
              <a:spcBef>
                <a:spcPts val="500"/>
              </a:spcBef>
              <a:spcAft>
                <a:spcPts val="0"/>
              </a:spcAft>
              <a:buClr>
                <a:schemeClr val="dk1"/>
              </a:buClr>
              <a:buSzPts val="1000"/>
              <a:buNone/>
              <a:defRPr sz="1000"/>
            </a:lvl8pPr>
            <a:lvl9pPr algn="l" indent="-228600" lvl="8" marL="4114800">
              <a:lnSpc>
                <a:spcPct val="90000"/>
              </a:lnSpc>
              <a:spcBef>
                <a:spcPts val="500"/>
              </a:spcBef>
              <a:spcAft>
                <a:spcPts val="0"/>
              </a:spcAft>
              <a:buClr>
                <a:schemeClr val="dk1"/>
              </a:buClr>
              <a:buSzPts val="1000"/>
              <a:buNone/>
              <a:defRPr sz="1000"/>
            </a:lvl9pPr>
          </a:lstStyle>
          <a:p>
            <a:endParaRPr/>
          </a:p>
        </p:txBody>
      </p:sp>
      <p:sp>
        <p:nvSpPr>
          <p:cNvPr id="126" name="Google Shape;126;p18"/>
          <p:cNvSpPr txBox="1">
            <a:spLocks noGrp="1"/>
          </p:cNvSpPr>
          <p:nvPr>
            <p:ph idx="10" type="dt"/>
          </p:nvPr>
        </p:nvSpPr>
        <p:spPr>
          <a:xfrm>
            <a:off x="838200" y="6356350"/>
            <a:ext cx="2743200" cy="365125"/>
          </a:xfrm>
          <a:prstGeom prst="rect">
            <a:avLst/>
          </a:prstGeom>
          <a:noFill/>
          <a:ln>
            <a:noFill/>
          </a:ln>
        </p:spPr>
        <p:txBody>
          <a:bodyPr anchor="ctr" anchorCtr="0" bIns="45700" lIns="91425"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127" name="Google Shape;127;p18"/>
          <p:cNvSpPr txBox="1">
            <a:spLocks noGrp="1"/>
          </p:cNvSpPr>
          <p:nvPr>
            <p:ph idx="11" type="ftr"/>
          </p:nvPr>
        </p:nvSpPr>
        <p:spPr>
          <a:xfrm>
            <a:off x="4038600" y="6356350"/>
            <a:ext cx="4114800" cy="365125"/>
          </a:xfrm>
          <a:prstGeom prst="rect">
            <a:avLst/>
          </a:prstGeom>
          <a:noFill/>
          <a:ln>
            <a:noFill/>
          </a:ln>
        </p:spPr>
        <p:txBody>
          <a:bodyPr anchor="ctr" anchorCtr="0" bIns="45700" lIns="91425" rIns="91425" spcFirstLastPara="1" tIns="45700" wrap="square">
            <a:noAutofit/>
          </a:bodyPr>
          <a:lstStyle>
            <a:lvl1pPr algn="ct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a:endParaRPr/>
          </a:p>
        </p:txBody>
      </p:sp>
      <p:sp>
        <p:nvSpPr>
          <p:cNvPr id="128" name="Google Shape;128;p18"/>
          <p:cNvSpPr txBox="1">
            <a:spLocks noGrp="1"/>
          </p:cNvSpPr>
          <p:nvPr>
            <p:ph idx="12" type="sldNum"/>
          </p:nvPr>
        </p:nvSpPr>
        <p:spPr>
          <a:xfrm>
            <a:off x="8610600" y="6356350"/>
            <a:ext cx="2743200" cy="365125"/>
          </a:xfrm>
          <a:prstGeom prst="rect">
            <a:avLst/>
          </a:prstGeom>
          <a:noFill/>
          <a:ln>
            <a:noFill/>
          </a:ln>
        </p:spPr>
        <p:txBody>
          <a:bodyPr anchor="ctr" anchorCtr="0" bIns="45700" lIns="91425" rIns="91425" spcFirstLastPara="1" tIns="45700" wrap="square">
            <a:noAutofit/>
          </a:bodyPr>
          <a:lstStyle>
            <a:lvl1pPr algn="r" indent="0" lvl="0" marL="0">
              <a:spcBef>
                <a:spcPts val="0"/>
              </a:spcBef>
              <a:buNone/>
              <a:defRPr/>
            </a:lvl1pPr>
            <a:lvl2pPr algn="r" indent="0" lvl="1" marL="0">
              <a:spcBef>
                <a:spcPts val="0"/>
              </a:spcBef>
              <a:buNone/>
              <a:defRPr/>
            </a:lvl2pPr>
            <a:lvl3pPr algn="r" indent="0" lvl="2" marL="0">
              <a:spcBef>
                <a:spcPts val="0"/>
              </a:spcBef>
              <a:buNone/>
              <a:defRPr/>
            </a:lvl3pPr>
            <a:lvl4pPr algn="r" indent="0" lvl="3" marL="0">
              <a:spcBef>
                <a:spcPts val="0"/>
              </a:spcBef>
              <a:buNone/>
              <a:defRPr/>
            </a:lvl4pPr>
            <a:lvl5pPr algn="r" indent="0" lvl="4" marL="0">
              <a:spcBef>
                <a:spcPts val="0"/>
              </a:spcBef>
              <a:buNone/>
              <a:defRPr/>
            </a:lvl5pPr>
            <a:lvl6pPr algn="r" indent="0" lvl="5" marL="0">
              <a:spcBef>
                <a:spcPts val="0"/>
              </a:spcBef>
              <a:buNone/>
              <a:defRPr/>
            </a:lvl6pPr>
            <a:lvl7pPr algn="r" indent="0" lvl="6" marL="0">
              <a:spcBef>
                <a:spcPts val="0"/>
              </a:spcBef>
              <a:buNone/>
              <a:defRPr/>
            </a:lvl7pPr>
            <a:lvl8pPr algn="r" indent="0" lvl="7" marL="0">
              <a:spcBef>
                <a:spcPts val="0"/>
              </a:spcBef>
              <a:buNone/>
              <a:defRPr/>
            </a:lvl8pPr>
            <a:lvl9pPr algn="r" indent="0" lvl="8" marL="0">
              <a:spcBef>
                <a:spcPts val="0"/>
              </a:spcBef>
              <a:buNone/>
              <a:defRPr/>
            </a:lvl9pPr>
          </a:lstStyle>
          <a:p>
            <a:pPr algn="r" indent="0" lvl="0" marL="0" rtl="0">
              <a:spcBef>
                <a:spcPts val="0"/>
              </a:spcBef>
              <a:spcAft>
                <a:spcPts val="0"/>
              </a:spcAft>
              <a:buNone/>
            </a:pPr>
            <a:fld id="{00000000-1234-1234-1234-123412341234}" type="slidenum">
              <a:rPr lang="en-US"/>
              <a:t>‹N°›</a:t>
            </a:fld>
            <a:endParaRPr/>
          </a:p>
        </p:txBody>
      </p:sp>
      <p:sp>
        <p:nvSpPr>
          <p:cNvPr id="129" name="Google Shape;129;p18"/>
          <p:cNvSpPr txBox="1">
            <a:spLocks noGrp="1"/>
          </p:cNvSpPr>
          <p:nvPr>
            <p:ph idx="3" type="body"/>
          </p:nvPr>
        </p:nvSpPr>
        <p:spPr>
          <a:xfrm>
            <a:off x="5183188" y="5635625"/>
            <a:ext cx="6169024" cy="407989"/>
          </a:xfrm>
          <a:prstGeom prst="rect">
            <a:avLst/>
          </a:prstGeom>
          <a:noFill/>
          <a:ln>
            <a:noFill/>
          </a:ln>
        </p:spPr>
        <p:txBody>
          <a:bodyPr anchor="t" anchorCtr="0" bIns="45700" lIns="91425" rIns="91425" spcFirstLastPara="1" tIns="45700" wrap="square">
            <a:normAutofit/>
          </a:bodyPr>
          <a:lstStyle>
            <a:lvl1pPr algn="ctr" indent="-228600" lvl="0" marL="457200">
              <a:lnSpc>
                <a:spcPct val="90000"/>
              </a:lnSpc>
              <a:spcBef>
                <a:spcPts val="1000"/>
              </a:spcBef>
              <a:spcAft>
                <a:spcPts val="0"/>
              </a:spcAft>
              <a:buSzPts val="1800"/>
              <a:buFont typeface="Catamaran"/>
              <a:buNone/>
              <a:defRPr b="0" cap="none" i="1" strike="noStrike" sz="1800" u="none">
                <a:solidFill>
                  <a:srgbClr val="000000"/>
                </a:solidFill>
                <a:latin typeface="Catamaran"/>
                <a:ea typeface="Catamaran"/>
                <a:cs typeface="Catamaran"/>
                <a:sym typeface="Catamaran"/>
              </a:defRPr>
            </a:lvl1pPr>
            <a:lvl2pPr algn="l" indent="-342900" lvl="1" marL="914400">
              <a:lnSpc>
                <a:spcPct val="90000"/>
              </a:lnSpc>
              <a:spcBef>
                <a:spcPts val="500"/>
              </a:spcBef>
              <a:spcAft>
                <a:spcPts val="0"/>
              </a:spcAft>
              <a:buSzPts val="1800"/>
              <a:buChar char="•"/>
              <a:defRPr/>
            </a:lvl2pPr>
            <a:lvl3pPr algn="l" indent="-342900" lvl="2" marL="1371600">
              <a:lnSpc>
                <a:spcPct val="90000"/>
              </a:lnSpc>
              <a:spcBef>
                <a:spcPts val="500"/>
              </a:spcBef>
              <a:spcAft>
                <a:spcPts val="0"/>
              </a:spcAft>
              <a:buSzPts val="1800"/>
              <a:buChar char="•"/>
              <a:defRPr/>
            </a:lvl3pPr>
            <a:lvl4pPr algn="l" indent="-342900" lvl="3" marL="1828800">
              <a:lnSpc>
                <a:spcPct val="90000"/>
              </a:lnSpc>
              <a:spcBef>
                <a:spcPts val="500"/>
              </a:spcBef>
              <a:spcAft>
                <a:spcPts val="0"/>
              </a:spcAft>
              <a:buSzPts val="1800"/>
              <a:buChar char="•"/>
              <a:defRPr/>
            </a:lvl4pPr>
            <a:lvl5pPr algn="l" indent="-342900" lvl="4" marL="2286000">
              <a:lnSpc>
                <a:spcPct val="90000"/>
              </a:lnSpc>
              <a:spcBef>
                <a:spcPts val="500"/>
              </a:spcBef>
              <a:spcAft>
                <a:spcPts val="0"/>
              </a:spcAft>
              <a:buSzPts val="1800"/>
              <a:buChar char="•"/>
              <a:defRPr/>
            </a:lvl5pPr>
            <a:lvl6pPr algn="l" indent="-342900" lvl="5" marL="2743200">
              <a:lnSpc>
                <a:spcPct val="90000"/>
              </a:lnSpc>
              <a:spcBef>
                <a:spcPts val="500"/>
              </a:spcBef>
              <a:spcAft>
                <a:spcPts val="0"/>
              </a:spcAft>
              <a:buClr>
                <a:schemeClr val="dk1"/>
              </a:buClr>
              <a:buSzPts val="1800"/>
              <a:buChar char="•"/>
              <a:defRPr/>
            </a:lvl6pPr>
            <a:lvl7pPr algn="l" indent="-342900" lvl="6" marL="3200400">
              <a:lnSpc>
                <a:spcPct val="90000"/>
              </a:lnSpc>
              <a:spcBef>
                <a:spcPts val="500"/>
              </a:spcBef>
              <a:spcAft>
                <a:spcPts val="0"/>
              </a:spcAft>
              <a:buClr>
                <a:schemeClr val="dk1"/>
              </a:buClr>
              <a:buSzPts val="1800"/>
              <a:buChar char="•"/>
              <a:defRPr/>
            </a:lvl7pPr>
            <a:lvl8pPr algn="l" indent="-342900" lvl="7" marL="3657600">
              <a:lnSpc>
                <a:spcPct val="90000"/>
              </a:lnSpc>
              <a:spcBef>
                <a:spcPts val="500"/>
              </a:spcBef>
              <a:spcAft>
                <a:spcPts val="0"/>
              </a:spcAft>
              <a:buClr>
                <a:schemeClr val="dk1"/>
              </a:buClr>
              <a:buSzPts val="1800"/>
              <a:buChar char="•"/>
              <a:defRPr/>
            </a:lvl8pPr>
            <a:lvl9pPr algn="l" indent="-342900" lvl="8" marL="411480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A157">
            <a:alpha val="24705"/>
          </a:srgb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6"/>
              </a:buClr>
              <a:buSzPts val="4400"/>
              <a:buFont typeface="Catamaran Medium"/>
              <a:buNone/>
              <a:defRPr sz="4400" b="0" i="0" u="none" strike="noStrike" cap="none">
                <a:solidFill>
                  <a:schemeClr val="accent6"/>
                </a:solidFill>
                <a:latin typeface="Catamaran Medium"/>
                <a:ea typeface="Catamaran Medium"/>
                <a:cs typeface="Catamaran Medium"/>
                <a:sym typeface="Catamara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BA4936"/>
              </a:buClr>
              <a:buSzPts val="2800"/>
              <a:buFont typeface="Arial"/>
              <a:buChar char="•"/>
              <a:defRPr sz="2800" b="0" i="0" u="none" strike="noStrike" cap="none">
                <a:solidFill>
                  <a:schemeClr val="dk1"/>
                </a:solidFill>
                <a:latin typeface="Catamaran"/>
                <a:ea typeface="Catamaran"/>
                <a:cs typeface="Catamaran"/>
                <a:sym typeface="Catamaran"/>
              </a:defRPr>
            </a:lvl1pPr>
            <a:lvl2pPr marL="914400" marR="0" lvl="1" indent="-381000" algn="l" rtl="0">
              <a:lnSpc>
                <a:spcPct val="90000"/>
              </a:lnSpc>
              <a:spcBef>
                <a:spcPts val="500"/>
              </a:spcBef>
              <a:spcAft>
                <a:spcPts val="0"/>
              </a:spcAft>
              <a:buClr>
                <a:srgbClr val="BA4936"/>
              </a:buClr>
              <a:buSzPts val="2400"/>
              <a:buFont typeface="Arial"/>
              <a:buChar char="•"/>
              <a:defRPr sz="2400" b="0" i="0" u="none" strike="noStrike" cap="none">
                <a:solidFill>
                  <a:schemeClr val="dk1"/>
                </a:solidFill>
                <a:latin typeface="Catamaran"/>
                <a:ea typeface="Catamaran"/>
                <a:cs typeface="Catamaran"/>
                <a:sym typeface="Catamaran"/>
              </a:defRPr>
            </a:lvl2pPr>
            <a:lvl3pPr marL="1371600" marR="0" lvl="2" indent="-355600" algn="l" rtl="0">
              <a:lnSpc>
                <a:spcPct val="90000"/>
              </a:lnSpc>
              <a:spcBef>
                <a:spcPts val="500"/>
              </a:spcBef>
              <a:spcAft>
                <a:spcPts val="0"/>
              </a:spcAft>
              <a:buClr>
                <a:srgbClr val="BA4936"/>
              </a:buClr>
              <a:buSzPts val="20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A8A"/>
                </a:solidFill>
                <a:latin typeface="Catamaran"/>
                <a:ea typeface="Catamaran"/>
                <a:cs typeface="Catamaran"/>
                <a:sym typeface="Catamar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A8A"/>
                </a:solidFill>
                <a:latin typeface="Catamaran"/>
                <a:ea typeface="Catamaran"/>
                <a:cs typeface="Catamaran"/>
                <a:sym typeface="Catamar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BA4936"/>
                </a:solidFill>
                <a:latin typeface="Catamaran"/>
                <a:ea typeface="Catamaran"/>
                <a:cs typeface="Catamaran"/>
                <a:sym typeface="Catamaran"/>
              </a:defRPr>
            </a:lvl1pPr>
            <a:lvl2pPr marL="0" marR="0" lvl="1" indent="0" algn="r" rtl="0">
              <a:spcBef>
                <a:spcPts val="0"/>
              </a:spcBef>
              <a:buNone/>
              <a:defRPr sz="1200" b="0" i="0" u="none" strike="noStrike" cap="none">
                <a:solidFill>
                  <a:srgbClr val="BA4936"/>
                </a:solidFill>
                <a:latin typeface="Catamaran"/>
                <a:ea typeface="Catamaran"/>
                <a:cs typeface="Catamaran"/>
                <a:sym typeface="Catamaran"/>
              </a:defRPr>
            </a:lvl2pPr>
            <a:lvl3pPr marL="0" marR="0" lvl="2" indent="0" algn="r" rtl="0">
              <a:spcBef>
                <a:spcPts val="0"/>
              </a:spcBef>
              <a:buNone/>
              <a:defRPr sz="1200" b="0" i="0" u="none" strike="noStrike" cap="none">
                <a:solidFill>
                  <a:srgbClr val="BA4936"/>
                </a:solidFill>
                <a:latin typeface="Catamaran"/>
                <a:ea typeface="Catamaran"/>
                <a:cs typeface="Catamaran"/>
                <a:sym typeface="Catamaran"/>
              </a:defRPr>
            </a:lvl3pPr>
            <a:lvl4pPr marL="0" marR="0" lvl="3" indent="0" algn="r" rtl="0">
              <a:spcBef>
                <a:spcPts val="0"/>
              </a:spcBef>
              <a:buNone/>
              <a:defRPr sz="1200" b="0" i="0" u="none" strike="noStrike" cap="none">
                <a:solidFill>
                  <a:srgbClr val="BA4936"/>
                </a:solidFill>
                <a:latin typeface="Catamaran"/>
                <a:ea typeface="Catamaran"/>
                <a:cs typeface="Catamaran"/>
                <a:sym typeface="Catamaran"/>
              </a:defRPr>
            </a:lvl4pPr>
            <a:lvl5pPr marL="0" marR="0" lvl="4" indent="0" algn="r" rtl="0">
              <a:spcBef>
                <a:spcPts val="0"/>
              </a:spcBef>
              <a:buNone/>
              <a:defRPr sz="1200" b="0" i="0" u="none" strike="noStrike" cap="none">
                <a:solidFill>
                  <a:srgbClr val="BA4936"/>
                </a:solidFill>
                <a:latin typeface="Catamaran"/>
                <a:ea typeface="Catamaran"/>
                <a:cs typeface="Catamaran"/>
                <a:sym typeface="Catamaran"/>
              </a:defRPr>
            </a:lvl5pPr>
            <a:lvl6pPr marL="0" marR="0" lvl="5" indent="0" algn="r" rtl="0">
              <a:spcBef>
                <a:spcPts val="0"/>
              </a:spcBef>
              <a:buNone/>
              <a:defRPr sz="1200" b="0" i="0" u="none" strike="noStrike" cap="none">
                <a:solidFill>
                  <a:srgbClr val="BA4936"/>
                </a:solidFill>
                <a:latin typeface="Catamaran"/>
                <a:ea typeface="Catamaran"/>
                <a:cs typeface="Catamaran"/>
                <a:sym typeface="Catamaran"/>
              </a:defRPr>
            </a:lvl6pPr>
            <a:lvl7pPr marL="0" marR="0" lvl="6" indent="0" algn="r" rtl="0">
              <a:spcBef>
                <a:spcPts val="0"/>
              </a:spcBef>
              <a:buNone/>
              <a:defRPr sz="1200" b="0" i="0" u="none" strike="noStrike" cap="none">
                <a:solidFill>
                  <a:srgbClr val="BA4936"/>
                </a:solidFill>
                <a:latin typeface="Catamaran"/>
                <a:ea typeface="Catamaran"/>
                <a:cs typeface="Catamaran"/>
                <a:sym typeface="Catamaran"/>
              </a:defRPr>
            </a:lvl7pPr>
            <a:lvl8pPr marL="0" marR="0" lvl="7" indent="0" algn="r" rtl="0">
              <a:spcBef>
                <a:spcPts val="0"/>
              </a:spcBef>
              <a:buNone/>
              <a:defRPr sz="1200" b="0" i="0" u="none" strike="noStrike" cap="none">
                <a:solidFill>
                  <a:srgbClr val="BA4936"/>
                </a:solidFill>
                <a:latin typeface="Catamaran"/>
                <a:ea typeface="Catamaran"/>
                <a:cs typeface="Catamaran"/>
                <a:sym typeface="Catamaran"/>
              </a:defRPr>
            </a:lvl8pPr>
            <a:lvl9pPr marL="0" marR="0" lvl="8" indent="0" algn="r" rtl="0">
              <a:spcBef>
                <a:spcPts val="0"/>
              </a:spcBef>
              <a:buNone/>
              <a:defRPr sz="1200" b="0" i="0" u="none" strike="noStrike" cap="none">
                <a:solidFill>
                  <a:srgbClr val="BA4936"/>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5" r:id="rId5"/>
    <p:sldLayoutId id="2147483656" r:id="rId6"/>
    <p:sldLayoutId id="2147483657" r:id="rId7"/>
    <p:sldLayoutId id="2147483662" r:id="rId8"/>
    <p:sldLayoutId id="2147483664" r:id="rId9"/>
    <p:sldLayoutId id="2147483665" r:id="rId10"/>
    <p:sldLayoutId id="2147483666" r:id="rId11"/>
    <p:sldLayoutId id="21474836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8.jpeg" Type="http://schemas.openxmlformats.org/officeDocument/2006/relationships/image"/><Relationship Id="rId2" Target="../notesSlides/notesSlide10.xml" Type="http://schemas.openxmlformats.org/officeDocument/2006/relationships/notesSlide"/><Relationship Id="rId1" Target="../slideLayouts/slideLayout4.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arget="../media/image9.jpeg" Type="http://schemas.openxmlformats.org/officeDocument/2006/relationships/image"/><Relationship Id="rId2" Target="../notesSlides/notesSlide13.xml" Type="http://schemas.openxmlformats.org/officeDocument/2006/relationships/notesSlide"/><Relationship Id="rId1" Target="../slideLayouts/slideLayout4.xml" Type="http://schemas.openxmlformats.org/officeDocument/2006/relationships/slideLayout"/></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arget="../media/image2.jpeg" Type="http://schemas.openxmlformats.org/officeDocument/2006/relationships/image"/><Relationship Id="rId2" Target="../notesSlides/notesSlide2.xml" Type="http://schemas.openxmlformats.org/officeDocument/2006/relationships/notesSlide"/><Relationship Id="rId1" Target="../slideLayouts/slideLayout4.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arget="../media/image3.jpeg" Type="http://schemas.openxmlformats.org/officeDocument/2006/relationships/image"/><Relationship Id="rId2" Target="../notesSlides/notesSlide5.xml" Type="http://schemas.openxmlformats.org/officeDocument/2006/relationships/notesSlide"/><Relationship Id="rId1" Target="../slideLayouts/slideLayout7.xml" Type="http://schemas.openxmlformats.org/officeDocument/2006/relationships/slideLayout"/><Relationship Id="rId5" Target="../media/image5.png" Type="http://schemas.openxmlformats.org/officeDocument/2006/relationships/image"/><Relationship Id="rId4" Target="../media/image4.pn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arget="../media/image3.jpeg" Type="http://schemas.openxmlformats.org/officeDocument/2006/relationships/image"/><Relationship Id="rId2" Target="../notesSlides/notesSlide8.xml" Type="http://schemas.openxmlformats.org/officeDocument/2006/relationships/notesSlide"/><Relationship Id="rId1" Target="../slideLayouts/slideLayout7.xml" Type="http://schemas.openxmlformats.org/officeDocument/2006/relationships/slideLayout"/><Relationship Id="rId5" Target="../media/image5.png" Type="http://schemas.openxmlformats.org/officeDocument/2006/relationships/image"/><Relationship Id="rId4" Target="../media/image4.png" Type="http://schemas.openxmlformats.org/officeDocument/2006/relationships/image"/></Relationships>
</file>

<file path=ppt/slides/_rels/slide9.xml.rels><?xml version="1.0" encoding="UTF-8" standalone="yes" ?><Relationships xmlns="http://schemas.openxmlformats.org/package/2006/relationships"><Relationship Id="rId3" Target="../media/image7.jpeg" Type="http://schemas.openxmlformats.org/officeDocument/2006/relationships/image"/><Relationship Id="rId2" Target="../notesSlides/notesSlide9.xml" Type="http://schemas.openxmlformats.org/officeDocument/2006/relationships/notesSlide"/><Relationship Id="rId1" Target="../slideLayouts/slideLayout4.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ctrTitle"/>
          </p:nvPr>
        </p:nvSpPr>
        <p:spPr>
          <a:xfrm>
            <a:off x="4043716" y="1646904"/>
            <a:ext cx="8546123" cy="3564192"/>
          </a:xfrm>
          <a:prstGeom prst="rect">
            <a:avLst/>
          </a:prstGeom>
        </p:spPr>
        <p:txBody>
          <a:bodyPr spcFirstLastPara="1" wrap="square" lIns="91425" tIns="45700" rIns="91425" bIns="45700" anchor="b" anchorCtr="0">
            <a:noAutofit/>
          </a:bodyPr>
          <a:lstStyle/>
          <a:p>
            <a:pPr marL="457200" algn="l">
              <a:lnSpc>
                <a:spcPct val="107000"/>
              </a:lnSpc>
            </a:pPr>
            <a:r>
              <a:rPr lang="fr-FR" sz="4800" dirty="0">
                <a:latin typeface="Calibri" panose="020F0502020204030204" pitchFamily="34" charset="0"/>
              </a:rPr>
              <a:t>Sortir de l’impasse du développement durable: quelles pistes pour une </a:t>
            </a:r>
            <a:br>
              <a:rPr lang="fr-FR" sz="4800" dirty="0">
                <a:latin typeface="Calibri" panose="020F0502020204030204" pitchFamily="34" charset="0"/>
              </a:rPr>
            </a:br>
            <a:r>
              <a:rPr lang="fr-FR" sz="4800" dirty="0">
                <a:latin typeface="Calibri" panose="020F0502020204030204" pitchFamily="34" charset="0"/>
              </a:rPr>
              <a:t>société post-croissance?</a:t>
            </a:r>
            <a:endParaRPr lang="en-US" sz="4800" dirty="0">
              <a:effectLst/>
              <a:latin typeface="Calibri" panose="020F0502020204030204" pitchFamily="34" charset="0"/>
            </a:endParaRPr>
          </a:p>
        </p:txBody>
      </p:sp>
      <p:sp>
        <p:nvSpPr>
          <p:cNvPr id="159" name="Google Shape;159;p22"/>
          <p:cNvSpPr txBox="1">
            <a:spLocks noGrp="1"/>
          </p:cNvSpPr>
          <p:nvPr>
            <p:ph type="subTitle" idx="1"/>
          </p:nvPr>
        </p:nvSpPr>
        <p:spPr>
          <a:xfrm>
            <a:off x="4524362" y="5749572"/>
            <a:ext cx="9144000" cy="932582"/>
          </a:xfrm>
          <a:prstGeom prst="rect">
            <a:avLst/>
          </a:prstGeom>
        </p:spPr>
        <p:txBody>
          <a:bodyPr spcFirstLastPara="1" wrap="square" lIns="91425" tIns="45700" rIns="91425" bIns="45700" anchor="t" anchorCtr="0">
            <a:normAutofit/>
          </a:bodyPr>
          <a:lstStyle/>
          <a:p>
            <a:pPr marL="0" lvl="0" indent="0" algn="l"/>
            <a:r>
              <a:rPr lang="fr-FR" sz="1800" dirty="0">
                <a:solidFill>
                  <a:schemeClr val="accent1"/>
                </a:solidFill>
              </a:rPr>
              <a:t>Pierre Kohler, membre de Décroissance Suisse
(docteur en économie, enseignant diplômé et économiste à la CNUCED)</a:t>
            </a:r>
            <a:endParaRPr lang="en-GB" sz="1800" dirty="0">
              <a:solidFill>
                <a:schemeClr val="accent1"/>
              </a:solidFill>
            </a:endParaRPr>
          </a:p>
        </p:txBody>
      </p:sp>
      <p:sp>
        <p:nvSpPr>
          <p:cNvPr id="160" name="Google Shape;160;p22"/>
          <p:cNvSpPr txBox="1">
            <a:spLocks noGrp="1"/>
          </p:cNvSpPr>
          <p:nvPr>
            <p:ph type="subTitle" idx="1"/>
          </p:nvPr>
        </p:nvSpPr>
        <p:spPr>
          <a:xfrm>
            <a:off x="4524362" y="464998"/>
            <a:ext cx="4977000" cy="118190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Noé21</a:t>
            </a:r>
          </a:p>
          <a:p>
            <a:pPr marL="0" lvl="0" indent="0" algn="l" rtl="0">
              <a:spcBef>
                <a:spcPts val="1000"/>
              </a:spcBef>
              <a:spcAft>
                <a:spcPts val="0"/>
              </a:spcAft>
              <a:buNone/>
            </a:pPr>
            <a:r>
              <a:rPr lang="en-US" dirty="0"/>
              <a:t>9 </a:t>
            </a:r>
            <a:r>
              <a:rPr lang="en-US" dirty="0" err="1"/>
              <a:t>mai</a:t>
            </a:r>
            <a:r>
              <a:rPr lang="en-US" dirty="0"/>
              <a:t> 2023, Genève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88B0-3DA4-1863-AECF-CDE242B9A895}"/>
              </a:ext>
            </a:extLst>
          </p:cNvPr>
          <p:cNvSpPr>
            <a:spLocks noGrp="1"/>
          </p:cNvSpPr>
          <p:nvPr>
            <p:ph type="title"/>
          </p:nvPr>
        </p:nvSpPr>
        <p:spPr>
          <a:xfrm>
            <a:off x="838200" y="38546"/>
            <a:ext cx="10515600" cy="1325563"/>
          </a:xfrm>
        </p:spPr>
        <p:txBody>
          <a:bodyPr/>
          <a:lstStyle/>
          <a:p>
            <a:pPr algn="ctr"/>
            <a:r>
              <a:rPr lang="fr-CH" b="1" dirty="0"/>
              <a:t>Impératifs de croissance</a:t>
            </a:r>
            <a:endParaRPr lang="en-GB" b="1" dirty="0"/>
          </a:p>
        </p:txBody>
      </p:sp>
      <p:sp>
        <p:nvSpPr>
          <p:cNvPr id="3" name="Text Placeholder 2">
            <a:extLst>
              <a:ext uri="{FF2B5EF4-FFF2-40B4-BE49-F238E27FC236}">
                <a16:creationId xmlns:a16="http://schemas.microsoft.com/office/drawing/2014/main" id="{57FE57E2-D866-D121-ADDA-E394DE0FB1F7}"/>
              </a:ext>
            </a:extLst>
          </p:cNvPr>
          <p:cNvSpPr>
            <a:spLocks noGrp="1"/>
          </p:cNvSpPr>
          <p:nvPr>
            <p:ph type="body" idx="1"/>
          </p:nvPr>
        </p:nvSpPr>
        <p:spPr>
          <a:xfrm>
            <a:off x="15760" y="1229970"/>
            <a:ext cx="1683440" cy="933906"/>
          </a:xfrm>
        </p:spPr>
        <p:txBody>
          <a:bodyPr>
            <a:normAutofit fontScale="92500"/>
          </a:bodyPr>
          <a:lstStyle/>
          <a:p>
            <a:pPr marL="114300" indent="0">
              <a:lnSpc>
                <a:spcPct val="100000"/>
              </a:lnSpc>
              <a:spcBef>
                <a:spcPts val="0"/>
              </a:spcBef>
              <a:buNone/>
            </a:pPr>
            <a:r>
              <a:rPr lang="fr-FR" dirty="0"/>
              <a:t>Volonté </a:t>
            </a:r>
          </a:p>
          <a:p>
            <a:pPr marL="114300" indent="0">
              <a:lnSpc>
                <a:spcPct val="100000"/>
              </a:lnSpc>
              <a:spcBef>
                <a:spcPts val="0"/>
              </a:spcBef>
              <a:buNone/>
            </a:pPr>
            <a:r>
              <a:rPr lang="fr-FR" dirty="0"/>
              <a:t>autonome </a:t>
            </a:r>
          </a:p>
          <a:p>
            <a:endParaRPr lang="en-GB" dirty="0"/>
          </a:p>
        </p:txBody>
      </p:sp>
      <p:sp>
        <p:nvSpPr>
          <p:cNvPr id="4" name="TextBox 3">
            <a:extLst>
              <a:ext uri="{FF2B5EF4-FFF2-40B4-BE49-F238E27FC236}">
                <a16:creationId xmlns:a16="http://schemas.microsoft.com/office/drawing/2014/main" id="{1C56DA14-F7E4-5F7F-ABA4-8ECB320AF5E0}"/>
              </a:ext>
            </a:extLst>
          </p:cNvPr>
          <p:cNvSpPr txBox="1"/>
          <p:nvPr/>
        </p:nvSpPr>
        <p:spPr>
          <a:xfrm>
            <a:off x="69794" y="6340023"/>
            <a:ext cx="3499606" cy="476530"/>
          </a:xfrm>
          <a:prstGeom prst="rect">
            <a:avLst/>
          </a:prstGeom>
          <a:noFill/>
          <a:ln w="0">
            <a:noFill/>
          </a:ln>
        </p:spPr>
        <p:txBody>
          <a:bodyPr lIns="81646" tIns="40823" rIns="81646" bIns="40823" anchor="t">
            <a:noAutofit/>
          </a:bodyPr>
          <a:lstStyle/>
          <a:p>
            <a:r>
              <a:rPr lang="en-US" sz="816" spc="-1" dirty="0" err="1">
                <a:solidFill>
                  <a:srgbClr val="FFC000"/>
                </a:solidFill>
              </a:rPr>
              <a:t>Richters</a:t>
            </a:r>
            <a:r>
              <a:rPr lang="en-US" sz="816" spc="-1" dirty="0">
                <a:solidFill>
                  <a:srgbClr val="FFC000"/>
                </a:solidFill>
              </a:rPr>
              <a:t> and </a:t>
            </a:r>
            <a:r>
              <a:rPr lang="en-US" sz="816" spc="-1" dirty="0" err="1">
                <a:solidFill>
                  <a:srgbClr val="FFC000"/>
                </a:solidFill>
              </a:rPr>
              <a:t>Siemoneit</a:t>
            </a:r>
            <a:r>
              <a:rPr lang="en-US" sz="816" spc="-1" dirty="0">
                <a:solidFill>
                  <a:srgbClr val="FFC000"/>
                </a:solidFill>
              </a:rPr>
              <a:t> (2019)</a:t>
            </a:r>
            <a:br>
              <a:rPr sz="816" dirty="0">
                <a:solidFill>
                  <a:srgbClr val="FFC000"/>
                </a:solidFill>
              </a:rPr>
            </a:br>
            <a:r>
              <a:rPr lang="en-US" sz="816" spc="-1" dirty="0">
                <a:solidFill>
                  <a:srgbClr val="FFC000"/>
                </a:solidFill>
              </a:rPr>
              <a:t>Growth imperatives: Substantiating a contested concept.</a:t>
            </a:r>
          </a:p>
        </p:txBody>
      </p:sp>
      <p:sp>
        <p:nvSpPr>
          <p:cNvPr id="11" name="Text Placeholder 2">
            <a:extLst>
              <a:ext uri="{FF2B5EF4-FFF2-40B4-BE49-F238E27FC236}">
                <a16:creationId xmlns:a16="http://schemas.microsoft.com/office/drawing/2014/main" id="{4691527D-0CB0-A208-6FD5-DC5D0193D57A}"/>
              </a:ext>
            </a:extLst>
          </p:cNvPr>
          <p:cNvSpPr txBox="1">
            <a:spLocks/>
          </p:cNvSpPr>
          <p:nvPr/>
        </p:nvSpPr>
        <p:spPr>
          <a:xfrm>
            <a:off x="6726171" y="2472678"/>
            <a:ext cx="480604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u="sng" dirty="0"/>
              <a:t>Définition</a:t>
            </a:r>
            <a:r>
              <a:rPr lang="fr-FR" dirty="0"/>
              <a:t>: « coercition sociale qui existe lorsque les </a:t>
            </a:r>
            <a:r>
              <a:rPr lang="fr-FR" b="1" dirty="0">
                <a:solidFill>
                  <a:srgbClr val="FF0000"/>
                </a:solidFill>
              </a:rPr>
              <a:t>conditions extérieures</a:t>
            </a:r>
            <a:r>
              <a:rPr lang="fr-FR" dirty="0">
                <a:solidFill>
                  <a:srgbClr val="FF0000"/>
                </a:solidFill>
              </a:rPr>
              <a:t> </a:t>
            </a:r>
            <a:r>
              <a:rPr lang="fr-FR" dirty="0"/>
              <a:t>rendent nécessaire pour un agent (individu, entreprise, État) d'accroître ses efforts économiques afin d'éviter des </a:t>
            </a:r>
            <a:r>
              <a:rPr lang="fr-FR" b="1" dirty="0">
                <a:solidFill>
                  <a:srgbClr val="FF0000"/>
                </a:solidFill>
              </a:rPr>
              <a:t>conséquences existentielles</a:t>
            </a:r>
            <a:r>
              <a:rPr lang="fr-FR" dirty="0"/>
              <a:t>.  »</a:t>
            </a:r>
          </a:p>
          <a:p>
            <a:endParaRPr lang="en-GB" dirty="0"/>
          </a:p>
        </p:txBody>
      </p:sp>
      <p:sp>
        <p:nvSpPr>
          <p:cNvPr id="17" name="Text Placeholder 2">
            <a:extLst>
              <a:ext uri="{FF2B5EF4-FFF2-40B4-BE49-F238E27FC236}">
                <a16:creationId xmlns:a16="http://schemas.microsoft.com/office/drawing/2014/main" id="{778E0669-A20E-DFAB-8896-E3DDA78F035C}"/>
              </a:ext>
            </a:extLst>
          </p:cNvPr>
          <p:cNvSpPr txBox="1">
            <a:spLocks/>
          </p:cNvSpPr>
          <p:nvPr/>
        </p:nvSpPr>
        <p:spPr>
          <a:xfrm>
            <a:off x="1545767" y="1229970"/>
            <a:ext cx="480997" cy="9339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1200"/>
              </a:spcBef>
              <a:buFont typeface="Arial"/>
              <a:buNone/>
            </a:pPr>
            <a:r>
              <a:rPr lang="fr-FR" b="1" dirty="0"/>
              <a:t>&lt;</a:t>
            </a:r>
          </a:p>
        </p:txBody>
      </p:sp>
      <p:sp>
        <p:nvSpPr>
          <p:cNvPr id="18" name="Text Placeholder 2">
            <a:extLst>
              <a:ext uri="{FF2B5EF4-FFF2-40B4-BE49-F238E27FC236}">
                <a16:creationId xmlns:a16="http://schemas.microsoft.com/office/drawing/2014/main" id="{FF63B9B4-5B91-BEB3-5003-D0DCB53ADE37}"/>
              </a:ext>
            </a:extLst>
          </p:cNvPr>
          <p:cNvSpPr txBox="1">
            <a:spLocks/>
          </p:cNvSpPr>
          <p:nvPr/>
        </p:nvSpPr>
        <p:spPr>
          <a:xfrm>
            <a:off x="5372904" y="1167722"/>
            <a:ext cx="480997" cy="8908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1200"/>
              </a:spcBef>
              <a:buFont typeface="Arial"/>
              <a:buNone/>
            </a:pPr>
            <a:r>
              <a:rPr lang="fr-FR" b="1" dirty="0"/>
              <a:t>&lt;</a:t>
            </a:r>
          </a:p>
        </p:txBody>
      </p:sp>
      <p:sp>
        <p:nvSpPr>
          <p:cNvPr id="19" name="Text Placeholder 2">
            <a:extLst>
              <a:ext uri="{FF2B5EF4-FFF2-40B4-BE49-F238E27FC236}">
                <a16:creationId xmlns:a16="http://schemas.microsoft.com/office/drawing/2014/main" id="{56324C4D-C77F-CCB3-F4D8-82309ED6F902}"/>
              </a:ext>
            </a:extLst>
          </p:cNvPr>
          <p:cNvSpPr txBox="1">
            <a:spLocks/>
          </p:cNvSpPr>
          <p:nvPr/>
        </p:nvSpPr>
        <p:spPr>
          <a:xfrm>
            <a:off x="3565062" y="1271163"/>
            <a:ext cx="480997" cy="9339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1200"/>
              </a:spcBef>
              <a:buFont typeface="Arial"/>
              <a:buNone/>
            </a:pPr>
            <a:r>
              <a:rPr lang="fr-FR" b="1" dirty="0"/>
              <a:t>&lt;</a:t>
            </a:r>
          </a:p>
        </p:txBody>
      </p:sp>
      <p:sp>
        <p:nvSpPr>
          <p:cNvPr id="20" name="Text Placeholder 2">
            <a:extLst>
              <a:ext uri="{FF2B5EF4-FFF2-40B4-BE49-F238E27FC236}">
                <a16:creationId xmlns:a16="http://schemas.microsoft.com/office/drawing/2014/main" id="{31607B9B-FE90-4C91-492E-0B6BCE8DFA2C}"/>
              </a:ext>
            </a:extLst>
          </p:cNvPr>
          <p:cNvSpPr txBox="1">
            <a:spLocks/>
          </p:cNvSpPr>
          <p:nvPr/>
        </p:nvSpPr>
        <p:spPr>
          <a:xfrm>
            <a:off x="1871208" y="1229970"/>
            <a:ext cx="1954852" cy="933906"/>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Font typeface="Arial"/>
              <a:buNone/>
            </a:pPr>
            <a:r>
              <a:rPr lang="fr-FR" dirty="0"/>
              <a:t>Conformité sociale</a:t>
            </a:r>
          </a:p>
        </p:txBody>
      </p:sp>
      <p:sp>
        <p:nvSpPr>
          <p:cNvPr id="21" name="Text Placeholder 2">
            <a:extLst>
              <a:ext uri="{FF2B5EF4-FFF2-40B4-BE49-F238E27FC236}">
                <a16:creationId xmlns:a16="http://schemas.microsoft.com/office/drawing/2014/main" id="{6E08520A-68F5-6186-E4B7-3B137BC3E12B}"/>
              </a:ext>
            </a:extLst>
          </p:cNvPr>
          <p:cNvSpPr txBox="1">
            <a:spLocks/>
          </p:cNvSpPr>
          <p:nvPr/>
        </p:nvSpPr>
        <p:spPr>
          <a:xfrm>
            <a:off x="3848685" y="1215888"/>
            <a:ext cx="1954852" cy="933906"/>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Font typeface="Arial"/>
              <a:buNone/>
            </a:pPr>
            <a:r>
              <a:rPr lang="fr-FR" dirty="0"/>
              <a:t>Pressions sociale</a:t>
            </a:r>
          </a:p>
        </p:txBody>
      </p:sp>
      <p:sp>
        <p:nvSpPr>
          <p:cNvPr id="22" name="Text Placeholder 2">
            <a:extLst>
              <a:ext uri="{FF2B5EF4-FFF2-40B4-BE49-F238E27FC236}">
                <a16:creationId xmlns:a16="http://schemas.microsoft.com/office/drawing/2014/main" id="{931181E8-FD11-5104-31A3-4E0D859CD6BC}"/>
              </a:ext>
            </a:extLst>
          </p:cNvPr>
          <p:cNvSpPr txBox="1">
            <a:spLocks/>
          </p:cNvSpPr>
          <p:nvPr/>
        </p:nvSpPr>
        <p:spPr>
          <a:xfrm>
            <a:off x="5748744" y="1208397"/>
            <a:ext cx="2612020" cy="933906"/>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Font typeface="Arial"/>
              <a:buNone/>
            </a:pPr>
            <a:r>
              <a:rPr lang="fr-FR" b="1" dirty="0">
                <a:solidFill>
                  <a:srgbClr val="FF0000"/>
                </a:solidFill>
              </a:rPr>
              <a:t>Contrainte/ coercition sociale</a:t>
            </a:r>
          </a:p>
        </p:txBody>
      </p:sp>
      <p:grpSp>
        <p:nvGrpSpPr>
          <p:cNvPr id="24" name="Group 23">
            <a:extLst>
              <a:ext uri="{FF2B5EF4-FFF2-40B4-BE49-F238E27FC236}">
                <a16:creationId xmlns:a16="http://schemas.microsoft.com/office/drawing/2014/main" id="{8413B2C9-88CD-256F-433C-F893DA691B43}"/>
              </a:ext>
            </a:extLst>
          </p:cNvPr>
          <p:cNvGrpSpPr/>
          <p:nvPr/>
        </p:nvGrpSpPr>
        <p:grpSpPr>
          <a:xfrm>
            <a:off x="659786" y="2163876"/>
            <a:ext cx="5387772" cy="4016830"/>
            <a:chOff x="659786" y="2163876"/>
            <a:chExt cx="5387772" cy="4016830"/>
          </a:xfrm>
        </p:grpSpPr>
        <p:pic>
          <p:nvPicPr>
            <p:cNvPr id="12" name="Picture 11">
              <a:extLst>
                <a:ext uri="{FF2B5EF4-FFF2-40B4-BE49-F238E27FC236}">
                  <a16:creationId xmlns:a16="http://schemas.microsoft.com/office/drawing/2014/main" id="{B38CD626-A4B9-23B3-42D5-24742CBF9075}"/>
                </a:ext>
              </a:extLst>
            </p:cNvPr>
            <p:cNvPicPr/>
            <p:nvPr/>
          </p:nvPicPr>
          <p:blipFill>
            <a:blip r:embed="rId3"/>
            <a:stretch/>
          </p:blipFill>
          <p:spPr>
            <a:xfrm>
              <a:off x="659786" y="2163876"/>
              <a:ext cx="5387772" cy="4016830"/>
            </a:xfrm>
            <a:prstGeom prst="rect">
              <a:avLst/>
            </a:prstGeom>
            <a:ln w="0">
              <a:noFill/>
            </a:ln>
          </p:spPr>
        </p:pic>
        <p:sp>
          <p:nvSpPr>
            <p:cNvPr id="13" name="Rectangle 12">
              <a:extLst>
                <a:ext uri="{FF2B5EF4-FFF2-40B4-BE49-F238E27FC236}">
                  <a16:creationId xmlns:a16="http://schemas.microsoft.com/office/drawing/2014/main" id="{CB64D323-71F9-28ED-37D3-6F80E399A8A5}"/>
                </a:ext>
              </a:extLst>
            </p:cNvPr>
            <p:cNvSpPr/>
            <p:nvPr/>
          </p:nvSpPr>
          <p:spPr>
            <a:xfrm>
              <a:off x="1629453" y="2401514"/>
              <a:ext cx="610674" cy="217045"/>
            </a:xfrm>
            <a:prstGeom prst="rect">
              <a:avLst/>
            </a:prstGeom>
            <a:solidFill>
              <a:srgbClr val="FFD428">
                <a:alpha val="26000"/>
              </a:srgbClr>
            </a:solidFill>
            <a:ln w="0">
              <a:solidFill>
                <a:srgbClr val="3465A4">
                  <a:alpha val="0"/>
                </a:srgbClr>
              </a:solidFill>
            </a:ln>
          </p:spPr>
          <p:style>
            <a:lnRef idx="0">
              <a:scrgbClr r="0" g="0" b="0"/>
            </a:lnRef>
            <a:fillRef idx="0">
              <a:scrgbClr r="0" g="0" b="0"/>
            </a:fillRef>
            <a:effectRef idx="0">
              <a:scrgbClr r="0" g="0" b="0"/>
            </a:effectRef>
            <a:fontRef idx="minor"/>
          </p:style>
        </p:sp>
        <p:sp>
          <p:nvSpPr>
            <p:cNvPr id="14" name="Rectangle 13">
              <a:extLst>
                <a:ext uri="{FF2B5EF4-FFF2-40B4-BE49-F238E27FC236}">
                  <a16:creationId xmlns:a16="http://schemas.microsoft.com/office/drawing/2014/main" id="{A3580C17-47A2-0A12-D99F-3ABDED599483}"/>
                </a:ext>
              </a:extLst>
            </p:cNvPr>
            <p:cNvSpPr/>
            <p:nvPr/>
          </p:nvSpPr>
          <p:spPr>
            <a:xfrm>
              <a:off x="4987471" y="2432928"/>
              <a:ext cx="818854" cy="217045"/>
            </a:xfrm>
            <a:prstGeom prst="rect">
              <a:avLst/>
            </a:prstGeom>
            <a:solidFill>
              <a:srgbClr val="FFD428">
                <a:alpha val="26000"/>
              </a:srgbClr>
            </a:solidFill>
            <a:ln w="0">
              <a:solidFill>
                <a:srgbClr val="3465A4">
                  <a:alpha val="0"/>
                </a:srgbClr>
              </a:solidFill>
            </a:ln>
          </p:spPr>
          <p:style>
            <a:lnRef idx="0">
              <a:scrgbClr r="0" g="0" b="0"/>
            </a:lnRef>
            <a:fillRef idx="0">
              <a:scrgbClr r="0" g="0" b="0"/>
            </a:fillRef>
            <a:effectRef idx="0">
              <a:scrgbClr r="0" g="0" b="0"/>
            </a:effectRef>
            <a:fontRef idx="minor"/>
          </p:style>
        </p:sp>
        <p:sp>
          <p:nvSpPr>
            <p:cNvPr id="15" name="Rectangle 14">
              <a:extLst>
                <a:ext uri="{FF2B5EF4-FFF2-40B4-BE49-F238E27FC236}">
                  <a16:creationId xmlns:a16="http://schemas.microsoft.com/office/drawing/2014/main" id="{F489E0B8-E759-ACB2-C42D-DEA417977A78}"/>
                </a:ext>
              </a:extLst>
            </p:cNvPr>
            <p:cNvSpPr/>
            <p:nvPr/>
          </p:nvSpPr>
          <p:spPr>
            <a:xfrm>
              <a:off x="1064770" y="3138417"/>
              <a:ext cx="480997" cy="255788"/>
            </a:xfrm>
            <a:prstGeom prst="rect">
              <a:avLst/>
            </a:prstGeom>
            <a:solidFill>
              <a:srgbClr val="FFD428">
                <a:alpha val="26000"/>
              </a:srgbClr>
            </a:solidFill>
            <a:ln w="0">
              <a:solidFill>
                <a:srgbClr val="3465A4">
                  <a:alpha val="0"/>
                </a:srgbClr>
              </a:solidFill>
            </a:ln>
          </p:spPr>
          <p:style>
            <a:lnRef idx="0">
              <a:scrgbClr r="0" g="0" b="0"/>
            </a:lnRef>
            <a:fillRef idx="0">
              <a:scrgbClr r="0" g="0" b="0"/>
            </a:fillRef>
            <a:effectRef idx="0">
              <a:scrgbClr r="0" g="0" b="0"/>
            </a:effectRef>
            <a:fontRef idx="minor"/>
          </p:style>
        </p:sp>
        <p:sp>
          <p:nvSpPr>
            <p:cNvPr id="16" name="Rectangle 15">
              <a:extLst>
                <a:ext uri="{FF2B5EF4-FFF2-40B4-BE49-F238E27FC236}">
                  <a16:creationId xmlns:a16="http://schemas.microsoft.com/office/drawing/2014/main" id="{10BF9197-E2CC-2920-0734-3A917D3DAD68}"/>
                </a:ext>
              </a:extLst>
            </p:cNvPr>
            <p:cNvSpPr/>
            <p:nvPr/>
          </p:nvSpPr>
          <p:spPr>
            <a:xfrm>
              <a:off x="1064769" y="5095109"/>
              <a:ext cx="480997" cy="255788"/>
            </a:xfrm>
            <a:prstGeom prst="rect">
              <a:avLst/>
            </a:prstGeom>
            <a:solidFill>
              <a:srgbClr val="FFD428">
                <a:alpha val="26000"/>
              </a:srgbClr>
            </a:solidFill>
            <a:ln w="0">
              <a:solidFill>
                <a:srgbClr val="3465A4">
                  <a:alpha val="0"/>
                </a:srgbClr>
              </a:solidFill>
            </a:ln>
          </p:spPr>
          <p:style>
            <a:lnRef idx="0">
              <a:scrgbClr r="0" g="0" b="0"/>
            </a:lnRef>
            <a:fillRef idx="0">
              <a:scrgbClr r="0" g="0" b="0"/>
            </a:fillRef>
            <a:effectRef idx="0">
              <a:scrgbClr r="0" g="0" b="0"/>
            </a:effectRef>
            <a:fontRef idx="minor"/>
          </p:style>
        </p:sp>
        <p:sp>
          <p:nvSpPr>
            <p:cNvPr id="23" name="Rectangle 22">
              <a:extLst>
                <a:ext uri="{FF2B5EF4-FFF2-40B4-BE49-F238E27FC236}">
                  <a16:creationId xmlns:a16="http://schemas.microsoft.com/office/drawing/2014/main" id="{A32358AD-E826-164F-850B-05477125954B}"/>
                </a:ext>
              </a:extLst>
            </p:cNvPr>
            <p:cNvSpPr/>
            <p:nvPr/>
          </p:nvSpPr>
          <p:spPr>
            <a:xfrm>
              <a:off x="4046059" y="2363050"/>
              <a:ext cx="941412" cy="3678521"/>
            </a:xfrm>
            <a:prstGeom prst="rect">
              <a:avLst/>
            </a:prstGeom>
            <a:solidFill>
              <a:srgbClr val="FF0000">
                <a:alpha val="26000"/>
              </a:srgbClr>
            </a:solidFill>
            <a:ln w="0">
              <a:solidFill>
                <a:srgbClr val="3465A4">
                  <a:alpha val="0"/>
                </a:srgbClr>
              </a:solid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11378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10BB-1AAD-A878-BBBD-6249E2186FE4}"/>
              </a:ext>
            </a:extLst>
          </p:cNvPr>
          <p:cNvSpPr>
            <a:spLocks noGrp="1"/>
          </p:cNvSpPr>
          <p:nvPr>
            <p:ph type="title"/>
          </p:nvPr>
        </p:nvSpPr>
        <p:spPr>
          <a:xfrm>
            <a:off x="462987" y="2766217"/>
            <a:ext cx="10890813" cy="1325563"/>
          </a:xfrm>
        </p:spPr>
        <p:txBody>
          <a:bodyPr/>
          <a:lstStyle/>
          <a:p>
            <a:pPr algn="ctr"/>
            <a:r>
              <a:rPr lang="fr-CH" dirty="0"/>
              <a:t>3/ Pistes pour </a:t>
            </a:r>
            <a:br>
              <a:rPr lang="fr-CH" dirty="0"/>
            </a:br>
            <a:r>
              <a:rPr lang="fr-CH" dirty="0"/>
              <a:t>une société post-croissance</a:t>
            </a:r>
            <a:endParaRPr lang="en-GB" dirty="0"/>
          </a:p>
        </p:txBody>
      </p:sp>
    </p:spTree>
    <p:extLst>
      <p:ext uri="{BB962C8B-B14F-4D97-AF65-F5344CB8AC3E}">
        <p14:creationId xmlns:p14="http://schemas.microsoft.com/office/powerpoint/2010/main" val="129315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423275" y="2460026"/>
            <a:ext cx="7760102" cy="118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ts val="4400"/>
              <a:buFont typeface="Catamaran Medium"/>
              <a:buNone/>
            </a:pPr>
            <a:r>
              <a:rPr lang="en-US" dirty="0" err="1">
                <a:solidFill>
                  <a:schemeClr val="dk2"/>
                </a:solidFill>
              </a:rPr>
              <a:t>Réduction</a:t>
            </a:r>
            <a:r>
              <a:rPr lang="en-US" dirty="0">
                <a:solidFill>
                  <a:schemeClr val="dk2"/>
                </a:solidFill>
              </a:rPr>
              <a:t> du temps de travail </a:t>
            </a:r>
            <a:r>
              <a:rPr lang="en-US" dirty="0" err="1">
                <a:solidFill>
                  <a:schemeClr val="dk2"/>
                </a:solidFill>
              </a:rPr>
              <a:t>salarié</a:t>
            </a:r>
            <a:endParaRPr dirty="0">
              <a:solidFill>
                <a:schemeClr val="dk2"/>
              </a:solidFill>
            </a:endParaRPr>
          </a:p>
        </p:txBody>
      </p:sp>
      <p:sp>
        <p:nvSpPr>
          <p:cNvPr id="285" name="Google Shape;285;p41"/>
          <p:cNvSpPr txBox="1"/>
          <p:nvPr/>
        </p:nvSpPr>
        <p:spPr>
          <a:xfrm>
            <a:off x="7609175" y="2134875"/>
            <a:ext cx="40686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err="1">
                <a:latin typeface="Catamaran"/>
                <a:ea typeface="Catamaran"/>
                <a:cs typeface="Catamaran"/>
                <a:sym typeface="Catamaran"/>
              </a:rPr>
              <a:t>Communautés</a:t>
            </a:r>
            <a:r>
              <a:rPr lang="en-US" sz="3000" dirty="0">
                <a:latin typeface="Catamaran"/>
                <a:ea typeface="Catamaran"/>
                <a:cs typeface="Catamaran"/>
                <a:sym typeface="Catamaran"/>
              </a:rPr>
              <a:t> </a:t>
            </a:r>
            <a:r>
              <a:rPr lang="en-US" sz="3000" dirty="0" err="1">
                <a:latin typeface="Catamaran"/>
                <a:ea typeface="Catamaran"/>
                <a:cs typeface="Catamaran"/>
                <a:sym typeface="Catamaran"/>
              </a:rPr>
              <a:t>solidaires</a:t>
            </a:r>
            <a:endParaRPr sz="3000" dirty="0">
              <a:latin typeface="Catamaran"/>
              <a:ea typeface="Catamaran"/>
              <a:cs typeface="Catamaran"/>
              <a:sym typeface="Catamaran"/>
            </a:endParaRPr>
          </a:p>
        </p:txBody>
      </p:sp>
      <p:sp>
        <p:nvSpPr>
          <p:cNvPr id="286" name="Google Shape;286;p41"/>
          <p:cNvSpPr txBox="1"/>
          <p:nvPr/>
        </p:nvSpPr>
        <p:spPr>
          <a:xfrm>
            <a:off x="6658625" y="3502168"/>
            <a:ext cx="5364042"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latin typeface="Catamaran"/>
                <a:ea typeface="Catamaran"/>
                <a:cs typeface="Catamaran"/>
                <a:sym typeface="Catamaran"/>
              </a:rPr>
              <a:t>Quotas </a:t>
            </a:r>
            <a:r>
              <a:rPr lang="en-US" sz="3000" dirty="0" err="1">
                <a:latin typeface="Catamaran"/>
                <a:ea typeface="Catamaran"/>
                <a:cs typeface="Catamaran"/>
                <a:sym typeface="Catamaran"/>
              </a:rPr>
              <a:t>d’usage</a:t>
            </a:r>
            <a:r>
              <a:rPr lang="en-US" sz="3000" dirty="0">
                <a:latin typeface="Catamaran"/>
                <a:ea typeface="Catamaran"/>
                <a:cs typeface="Catamaran"/>
                <a:sym typeface="Catamaran"/>
              </a:rPr>
              <a:t> des </a:t>
            </a:r>
            <a:r>
              <a:rPr lang="en-US" sz="3000" dirty="0" err="1">
                <a:latin typeface="Catamaran"/>
                <a:ea typeface="Catamaran"/>
                <a:cs typeface="Catamaran"/>
                <a:sym typeface="Catamaran"/>
              </a:rPr>
              <a:t>ressources</a:t>
            </a:r>
            <a:endParaRPr sz="3000" dirty="0">
              <a:latin typeface="Catamaran"/>
              <a:ea typeface="Catamaran"/>
              <a:cs typeface="Catamaran"/>
              <a:sym typeface="Catamaran"/>
            </a:endParaRPr>
          </a:p>
        </p:txBody>
      </p:sp>
      <p:sp>
        <p:nvSpPr>
          <p:cNvPr id="287" name="Google Shape;287;p41"/>
          <p:cNvSpPr txBox="1"/>
          <p:nvPr/>
        </p:nvSpPr>
        <p:spPr>
          <a:xfrm>
            <a:off x="3540575" y="3420701"/>
            <a:ext cx="4068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solidFill>
                  <a:schemeClr val="accent4"/>
                </a:solidFill>
                <a:latin typeface="Catamaran"/>
                <a:ea typeface="Catamaran"/>
                <a:cs typeface="Catamaran"/>
                <a:sym typeface="Catamaran"/>
              </a:rPr>
              <a:t>Banque de temps</a:t>
            </a:r>
            <a:endParaRPr sz="3000" dirty="0">
              <a:solidFill>
                <a:schemeClr val="accent4"/>
              </a:solidFill>
              <a:latin typeface="Catamaran"/>
              <a:ea typeface="Catamaran"/>
              <a:cs typeface="Catamaran"/>
              <a:sym typeface="Catamaran"/>
            </a:endParaRPr>
          </a:p>
        </p:txBody>
      </p:sp>
      <p:sp>
        <p:nvSpPr>
          <p:cNvPr id="288" name="Google Shape;288;p41"/>
          <p:cNvSpPr txBox="1"/>
          <p:nvPr/>
        </p:nvSpPr>
        <p:spPr>
          <a:xfrm>
            <a:off x="3390775" y="5778400"/>
            <a:ext cx="50805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dirty="0" err="1">
                <a:solidFill>
                  <a:schemeClr val="accent6"/>
                </a:solidFill>
                <a:latin typeface="Catamaran"/>
                <a:ea typeface="Catamaran"/>
                <a:cs typeface="Catamaran"/>
                <a:sym typeface="Catamaran"/>
              </a:rPr>
              <a:t>Rénovation</a:t>
            </a:r>
            <a:r>
              <a:rPr lang="en-US" sz="3600" dirty="0">
                <a:solidFill>
                  <a:schemeClr val="accent6"/>
                </a:solidFill>
                <a:latin typeface="Catamaran"/>
                <a:ea typeface="Catamaran"/>
                <a:cs typeface="Catamaran"/>
                <a:sym typeface="Catamaran"/>
              </a:rPr>
              <a:t> des </a:t>
            </a:r>
            <a:r>
              <a:rPr lang="en-US" sz="3600" dirty="0" err="1">
                <a:solidFill>
                  <a:schemeClr val="accent6"/>
                </a:solidFill>
                <a:latin typeface="Catamaran"/>
                <a:ea typeface="Catamaran"/>
                <a:cs typeface="Catamaran"/>
                <a:sym typeface="Catamaran"/>
              </a:rPr>
              <a:t>bâtiments</a:t>
            </a:r>
            <a:endParaRPr sz="3000" dirty="0">
              <a:latin typeface="Catamaran"/>
              <a:ea typeface="Catamaran"/>
              <a:cs typeface="Catamaran"/>
              <a:sym typeface="Catamaran"/>
            </a:endParaRPr>
          </a:p>
        </p:txBody>
      </p:sp>
      <p:sp>
        <p:nvSpPr>
          <p:cNvPr id="289" name="Google Shape;289;p41"/>
          <p:cNvSpPr txBox="1"/>
          <p:nvPr/>
        </p:nvSpPr>
        <p:spPr>
          <a:xfrm>
            <a:off x="6555303" y="987633"/>
            <a:ext cx="5460550" cy="794033"/>
          </a:xfrm>
          <a:prstGeom prst="rect">
            <a:avLst/>
          </a:prstGeom>
          <a:noFill/>
          <a:ln>
            <a:noFill/>
          </a:ln>
        </p:spPr>
        <p:txBody>
          <a:bodyPr spcFirstLastPara="1" wrap="square" lIns="91425" tIns="91425" rIns="91425" bIns="91425" anchor="ctr" anchorCtr="0">
            <a:spAutoFit/>
          </a:bodyPr>
          <a:lstStyle/>
          <a:p>
            <a:pPr marL="0" marR="0" lvl="0" indent="0" algn="l" rtl="0">
              <a:lnSpc>
                <a:spcPct val="90000"/>
              </a:lnSpc>
              <a:spcBef>
                <a:spcPts val="0"/>
              </a:spcBef>
              <a:spcAft>
                <a:spcPts val="0"/>
              </a:spcAft>
              <a:buClr>
                <a:schemeClr val="accent6"/>
              </a:buClr>
              <a:buSzPts val="4400"/>
              <a:buFont typeface="Catamaran Medium"/>
              <a:buNone/>
            </a:pPr>
            <a:r>
              <a:rPr lang="fr-CH" sz="4400" dirty="0">
                <a:solidFill>
                  <a:schemeClr val="dk2"/>
                </a:solidFill>
                <a:latin typeface="Catamaran Medium"/>
                <a:ea typeface="Catamaran Medium"/>
                <a:cs typeface="Catamaran Medium"/>
                <a:sym typeface="Catamaran Medium"/>
              </a:rPr>
              <a:t>Energies renouvelables</a:t>
            </a:r>
            <a:endParaRPr sz="4400" dirty="0">
              <a:solidFill>
                <a:schemeClr val="dk2"/>
              </a:solidFill>
              <a:latin typeface="Catamaran Medium"/>
              <a:ea typeface="Catamaran Medium"/>
              <a:cs typeface="Catamaran Medium"/>
              <a:sym typeface="Catamaran Medium"/>
            </a:endParaRPr>
          </a:p>
        </p:txBody>
      </p:sp>
      <p:sp>
        <p:nvSpPr>
          <p:cNvPr id="290" name="Google Shape;290;p41"/>
          <p:cNvSpPr txBox="1"/>
          <p:nvPr/>
        </p:nvSpPr>
        <p:spPr>
          <a:xfrm>
            <a:off x="620030" y="1708952"/>
            <a:ext cx="40686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err="1">
                <a:latin typeface="Catamaran"/>
                <a:ea typeface="Catamaran"/>
                <a:cs typeface="Catamaran"/>
                <a:sym typeface="Catamaran"/>
              </a:rPr>
              <a:t>Bibliothèques</a:t>
            </a:r>
            <a:r>
              <a:rPr lang="en-US" sz="3000" dirty="0">
                <a:latin typeface="Catamaran"/>
                <a:ea typeface="Catamaran"/>
                <a:cs typeface="Catamaran"/>
                <a:sym typeface="Catamaran"/>
              </a:rPr>
              <a:t> </a:t>
            </a:r>
            <a:r>
              <a:rPr lang="en-US" sz="3000" dirty="0" err="1">
                <a:latin typeface="Catamaran"/>
                <a:ea typeface="Catamaran"/>
                <a:cs typeface="Catamaran"/>
                <a:sym typeface="Catamaran"/>
              </a:rPr>
              <a:t>d’objets</a:t>
            </a:r>
            <a:endParaRPr sz="3000" dirty="0">
              <a:latin typeface="Catamaran"/>
              <a:ea typeface="Catamaran"/>
              <a:cs typeface="Catamaran"/>
              <a:sym typeface="Catamaran"/>
            </a:endParaRPr>
          </a:p>
        </p:txBody>
      </p:sp>
      <p:sp>
        <p:nvSpPr>
          <p:cNvPr id="291" name="Google Shape;291;p41"/>
          <p:cNvSpPr txBox="1"/>
          <p:nvPr/>
        </p:nvSpPr>
        <p:spPr>
          <a:xfrm>
            <a:off x="9100252" y="5750035"/>
            <a:ext cx="29388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err="1">
                <a:solidFill>
                  <a:schemeClr val="accent4"/>
                </a:solidFill>
                <a:latin typeface="Catamaran"/>
                <a:ea typeface="Catamaran"/>
                <a:cs typeface="Catamaran"/>
                <a:sym typeface="Catamaran"/>
              </a:rPr>
              <a:t>Technologie</a:t>
            </a:r>
            <a:r>
              <a:rPr lang="en-US" sz="3000" dirty="0">
                <a:solidFill>
                  <a:schemeClr val="accent4"/>
                </a:solidFill>
                <a:latin typeface="Catamaran"/>
                <a:ea typeface="Catamaran"/>
                <a:cs typeface="Catamaran"/>
                <a:sym typeface="Catamaran"/>
              </a:rPr>
              <a:t> </a:t>
            </a:r>
            <a:r>
              <a:rPr lang="en-US" sz="3000" dirty="0" err="1">
                <a:solidFill>
                  <a:schemeClr val="accent4"/>
                </a:solidFill>
                <a:latin typeface="Catamaran"/>
                <a:ea typeface="Catamaran"/>
                <a:cs typeface="Catamaran"/>
                <a:sym typeface="Catamaran"/>
              </a:rPr>
              <a:t>adaptée</a:t>
            </a:r>
            <a:endParaRPr sz="3000" dirty="0">
              <a:latin typeface="Catamaran"/>
              <a:ea typeface="Catamaran"/>
              <a:cs typeface="Catamaran"/>
              <a:sym typeface="Catamaran"/>
            </a:endParaRPr>
          </a:p>
        </p:txBody>
      </p:sp>
      <p:sp>
        <p:nvSpPr>
          <p:cNvPr id="292" name="Google Shape;292;p41"/>
          <p:cNvSpPr txBox="1"/>
          <p:nvPr/>
        </p:nvSpPr>
        <p:spPr>
          <a:xfrm>
            <a:off x="2307550" y="4117590"/>
            <a:ext cx="293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dirty="0">
                <a:solidFill>
                  <a:schemeClr val="accent6"/>
                </a:solidFill>
                <a:latin typeface="Catamaran"/>
                <a:ea typeface="Catamaran"/>
                <a:cs typeface="Catamaran"/>
                <a:sym typeface="Catamaran"/>
              </a:rPr>
              <a:t>Open Source</a:t>
            </a:r>
            <a:endParaRPr sz="3600" dirty="0">
              <a:solidFill>
                <a:schemeClr val="accent6"/>
              </a:solidFill>
              <a:latin typeface="Catamaran"/>
              <a:ea typeface="Catamaran"/>
              <a:cs typeface="Catamaran"/>
              <a:sym typeface="Catamaran"/>
            </a:endParaRPr>
          </a:p>
        </p:txBody>
      </p:sp>
      <p:sp>
        <p:nvSpPr>
          <p:cNvPr id="293" name="Google Shape;293;p41"/>
          <p:cNvSpPr txBox="1"/>
          <p:nvPr/>
        </p:nvSpPr>
        <p:spPr>
          <a:xfrm>
            <a:off x="169333" y="3572125"/>
            <a:ext cx="3839292"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solidFill>
                  <a:schemeClr val="accent4"/>
                </a:solidFill>
                <a:latin typeface="Catamaran"/>
                <a:ea typeface="Catamaran"/>
                <a:cs typeface="Catamaran"/>
                <a:sym typeface="Catamaran"/>
              </a:rPr>
              <a:t>Droit de </a:t>
            </a:r>
            <a:r>
              <a:rPr lang="en-US" sz="3000" dirty="0" err="1">
                <a:solidFill>
                  <a:schemeClr val="accent4"/>
                </a:solidFill>
                <a:latin typeface="Catamaran"/>
                <a:ea typeface="Catamaran"/>
                <a:cs typeface="Catamaran"/>
                <a:sym typeface="Catamaran"/>
              </a:rPr>
              <a:t>réparation</a:t>
            </a:r>
            <a:endParaRPr sz="3000" dirty="0">
              <a:solidFill>
                <a:schemeClr val="accent4"/>
              </a:solidFill>
              <a:latin typeface="Catamaran"/>
              <a:ea typeface="Catamaran"/>
              <a:cs typeface="Catamaran"/>
              <a:sym typeface="Catamaran"/>
            </a:endParaRPr>
          </a:p>
        </p:txBody>
      </p:sp>
      <p:sp>
        <p:nvSpPr>
          <p:cNvPr id="294" name="Google Shape;294;p41"/>
          <p:cNvSpPr txBox="1"/>
          <p:nvPr/>
        </p:nvSpPr>
        <p:spPr>
          <a:xfrm>
            <a:off x="4878775" y="4586250"/>
            <a:ext cx="2104500" cy="11079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err="1">
                <a:solidFill>
                  <a:schemeClr val="accent4"/>
                </a:solidFill>
                <a:latin typeface="Catamaran"/>
                <a:ea typeface="Catamaran"/>
                <a:cs typeface="Catamaran"/>
                <a:sym typeface="Catamaran"/>
              </a:rPr>
              <a:t>Salaire</a:t>
            </a:r>
            <a:r>
              <a:rPr lang="en-US" sz="3000" dirty="0">
                <a:solidFill>
                  <a:schemeClr val="accent4"/>
                </a:solidFill>
                <a:latin typeface="Catamaran"/>
                <a:ea typeface="Catamaran"/>
                <a:cs typeface="Catamaran"/>
                <a:sym typeface="Catamaran"/>
              </a:rPr>
              <a:t> maximum</a:t>
            </a:r>
            <a:endParaRPr sz="3000" dirty="0">
              <a:solidFill>
                <a:schemeClr val="accent4"/>
              </a:solidFill>
              <a:latin typeface="Catamaran"/>
              <a:ea typeface="Catamaran"/>
              <a:cs typeface="Catamaran"/>
              <a:sym typeface="Catamaran"/>
            </a:endParaRPr>
          </a:p>
        </p:txBody>
      </p:sp>
      <p:sp>
        <p:nvSpPr>
          <p:cNvPr id="295" name="Google Shape;295;p41"/>
          <p:cNvSpPr txBox="1"/>
          <p:nvPr/>
        </p:nvSpPr>
        <p:spPr>
          <a:xfrm>
            <a:off x="10072475" y="2955400"/>
            <a:ext cx="1605300" cy="6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3000" dirty="0" err="1">
                <a:solidFill>
                  <a:schemeClr val="accent4"/>
                </a:solidFill>
                <a:latin typeface="Catamaran"/>
                <a:ea typeface="Catamaran"/>
                <a:cs typeface="Catamaran"/>
                <a:sym typeface="Catamaran"/>
              </a:rPr>
              <a:t>Zéro</a:t>
            </a:r>
            <a:r>
              <a:rPr lang="en-US" sz="3000" dirty="0">
                <a:solidFill>
                  <a:schemeClr val="accent4"/>
                </a:solidFill>
                <a:latin typeface="Catamaran"/>
                <a:ea typeface="Catamaran"/>
                <a:cs typeface="Catamaran"/>
                <a:sym typeface="Catamaran"/>
              </a:rPr>
              <a:t> pub</a:t>
            </a:r>
            <a:endParaRPr sz="3000" dirty="0">
              <a:latin typeface="Catamaran"/>
              <a:ea typeface="Catamaran"/>
              <a:cs typeface="Catamaran"/>
              <a:sym typeface="Catamaran"/>
            </a:endParaRPr>
          </a:p>
        </p:txBody>
      </p:sp>
      <p:sp>
        <p:nvSpPr>
          <p:cNvPr id="296" name="Google Shape;296;p41"/>
          <p:cNvSpPr txBox="1"/>
          <p:nvPr/>
        </p:nvSpPr>
        <p:spPr>
          <a:xfrm>
            <a:off x="6833175" y="4194084"/>
            <a:ext cx="4479600" cy="1403431"/>
          </a:xfrm>
          <a:prstGeom prst="rect">
            <a:avLst/>
          </a:prstGeom>
          <a:noFill/>
          <a:ln>
            <a:noFill/>
          </a:ln>
        </p:spPr>
        <p:txBody>
          <a:bodyPr spcFirstLastPara="1" wrap="square" lIns="91425" tIns="91425" rIns="91425" bIns="91425" anchor="ctr" anchorCtr="0">
            <a:spAutoFit/>
          </a:bodyPr>
          <a:lstStyle/>
          <a:p>
            <a:pPr marL="0" marR="0" lvl="0" indent="0" algn="ctr" rtl="0">
              <a:lnSpc>
                <a:spcPct val="90000"/>
              </a:lnSpc>
              <a:spcBef>
                <a:spcPts val="0"/>
              </a:spcBef>
              <a:spcAft>
                <a:spcPts val="0"/>
              </a:spcAft>
              <a:buClr>
                <a:schemeClr val="accent6"/>
              </a:buClr>
              <a:buSzPts val="4400"/>
              <a:buFont typeface="Catamaran Medium"/>
              <a:buNone/>
            </a:pPr>
            <a:r>
              <a:rPr lang="en-US" sz="4400" dirty="0" err="1">
                <a:solidFill>
                  <a:schemeClr val="dk2"/>
                </a:solidFill>
                <a:latin typeface="Catamaran Medium"/>
                <a:ea typeface="Catamaran Medium"/>
                <a:cs typeface="Catamaran Medium"/>
                <a:sym typeface="Catamaran Medium"/>
              </a:rPr>
              <a:t>Démocratie</a:t>
            </a:r>
            <a:r>
              <a:rPr lang="en-US" sz="4400" dirty="0">
                <a:solidFill>
                  <a:schemeClr val="dk2"/>
                </a:solidFill>
                <a:latin typeface="Catamaran Medium"/>
                <a:ea typeface="Catamaran Medium"/>
                <a:cs typeface="Catamaran Medium"/>
                <a:sym typeface="Catamaran Medium"/>
              </a:rPr>
              <a:t> </a:t>
            </a:r>
            <a:r>
              <a:rPr lang="en-US" sz="4400" dirty="0" err="1">
                <a:solidFill>
                  <a:schemeClr val="dk2"/>
                </a:solidFill>
                <a:latin typeface="Catamaran Medium"/>
                <a:ea typeface="Catamaran Medium"/>
                <a:cs typeface="Catamaran Medium"/>
                <a:sym typeface="Catamaran Medium"/>
              </a:rPr>
              <a:t>économique</a:t>
            </a:r>
            <a:endParaRPr sz="4400" dirty="0">
              <a:solidFill>
                <a:schemeClr val="dk2"/>
              </a:solidFill>
              <a:latin typeface="Catamaran Medium"/>
              <a:ea typeface="Catamaran Medium"/>
              <a:cs typeface="Catamaran Medium"/>
              <a:sym typeface="Catamaran Medium"/>
            </a:endParaRPr>
          </a:p>
        </p:txBody>
      </p:sp>
      <p:sp>
        <p:nvSpPr>
          <p:cNvPr id="297" name="Google Shape;297;p41"/>
          <p:cNvSpPr txBox="1"/>
          <p:nvPr/>
        </p:nvSpPr>
        <p:spPr>
          <a:xfrm>
            <a:off x="316089" y="370800"/>
            <a:ext cx="5957036"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dirty="0">
                <a:solidFill>
                  <a:schemeClr val="accent6"/>
                </a:solidFill>
                <a:latin typeface="Catamaran"/>
                <a:ea typeface="Catamaran"/>
                <a:cs typeface="Catamaran"/>
                <a:sym typeface="Catamaran"/>
              </a:rPr>
              <a:t>Filet social </a:t>
            </a:r>
            <a:r>
              <a:rPr lang="en-US" sz="3600" dirty="0" err="1">
                <a:solidFill>
                  <a:schemeClr val="accent6"/>
                </a:solidFill>
                <a:latin typeface="Catamaran"/>
                <a:ea typeface="Catamaran"/>
                <a:cs typeface="Catamaran"/>
                <a:sym typeface="Catamaran"/>
              </a:rPr>
              <a:t>indépendant</a:t>
            </a:r>
            <a:r>
              <a:rPr lang="en-US" sz="3600" dirty="0">
                <a:solidFill>
                  <a:schemeClr val="accent6"/>
                </a:solidFill>
                <a:latin typeface="Catamaran"/>
                <a:ea typeface="Catamaran"/>
                <a:cs typeface="Catamaran"/>
                <a:sym typeface="Catamaran"/>
              </a:rPr>
              <a:t> de la </a:t>
            </a:r>
            <a:r>
              <a:rPr lang="en-US" sz="3600" dirty="0" err="1">
                <a:solidFill>
                  <a:schemeClr val="accent6"/>
                </a:solidFill>
                <a:latin typeface="Catamaran"/>
                <a:ea typeface="Catamaran"/>
                <a:cs typeface="Catamaran"/>
                <a:sym typeface="Catamaran"/>
              </a:rPr>
              <a:t>croissance</a:t>
            </a:r>
            <a:endParaRPr sz="3600" dirty="0">
              <a:latin typeface="Catamaran"/>
              <a:ea typeface="Catamaran"/>
              <a:cs typeface="Catamaran"/>
              <a:sym typeface="Catamaran"/>
            </a:endParaRPr>
          </a:p>
        </p:txBody>
      </p:sp>
      <p:sp>
        <p:nvSpPr>
          <p:cNvPr id="298" name="Google Shape;298;p41"/>
          <p:cNvSpPr txBox="1"/>
          <p:nvPr/>
        </p:nvSpPr>
        <p:spPr>
          <a:xfrm>
            <a:off x="4900579" y="1642809"/>
            <a:ext cx="40686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err="1">
                <a:solidFill>
                  <a:schemeClr val="accent4"/>
                </a:solidFill>
                <a:latin typeface="Catamaran"/>
                <a:ea typeface="Catamaran"/>
                <a:cs typeface="Catamaran"/>
                <a:sym typeface="Catamaran"/>
              </a:rPr>
              <a:t>Accès</a:t>
            </a:r>
            <a:r>
              <a:rPr lang="en-US" sz="3000" dirty="0">
                <a:solidFill>
                  <a:schemeClr val="accent4"/>
                </a:solidFill>
                <a:latin typeface="Catamaran"/>
                <a:ea typeface="Catamaran"/>
                <a:cs typeface="Catamaran"/>
                <a:sym typeface="Catamaran"/>
              </a:rPr>
              <a:t> à la </a:t>
            </a:r>
            <a:r>
              <a:rPr lang="en-US" sz="3000" dirty="0" err="1">
                <a:solidFill>
                  <a:schemeClr val="accent4"/>
                </a:solidFill>
                <a:latin typeface="Catamaran"/>
                <a:ea typeface="Catamaran"/>
                <a:cs typeface="Catamaran"/>
                <a:sym typeface="Catamaran"/>
              </a:rPr>
              <a:t>terre</a:t>
            </a:r>
            <a:r>
              <a:rPr lang="en-US" sz="3000" dirty="0">
                <a:solidFill>
                  <a:schemeClr val="accent4"/>
                </a:solidFill>
                <a:latin typeface="Catamaran"/>
                <a:ea typeface="Catamaran"/>
                <a:cs typeface="Catamaran"/>
                <a:sym typeface="Catamaran"/>
              </a:rPr>
              <a:t>, permaculture</a:t>
            </a:r>
            <a:endParaRPr sz="3000" dirty="0">
              <a:latin typeface="Catamaran"/>
              <a:ea typeface="Catamaran"/>
              <a:cs typeface="Catamaran"/>
              <a:sym typeface="Catamaran"/>
            </a:endParaRPr>
          </a:p>
        </p:txBody>
      </p:sp>
      <p:sp>
        <p:nvSpPr>
          <p:cNvPr id="2" name="Google Shape;284;p41">
            <a:extLst>
              <a:ext uri="{FF2B5EF4-FFF2-40B4-BE49-F238E27FC236}">
                <a16:creationId xmlns:a16="http://schemas.microsoft.com/office/drawing/2014/main" id="{4279E8C0-4496-409F-A8D9-E4D692FFD56F}"/>
              </a:ext>
            </a:extLst>
          </p:cNvPr>
          <p:cNvSpPr txBox="1">
            <a:spLocks/>
          </p:cNvSpPr>
          <p:nvPr/>
        </p:nvSpPr>
        <p:spPr>
          <a:xfrm>
            <a:off x="152948" y="4699217"/>
            <a:ext cx="3221442" cy="1440519"/>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6"/>
              </a:buClr>
              <a:buSzPts val="4400"/>
              <a:buFont typeface="Catamaran Medium"/>
              <a:buNone/>
              <a:defRPr sz="4400" b="0" i="0" u="none" strike="noStrike" cap="none">
                <a:solidFill>
                  <a:schemeClr val="accent6"/>
                </a:solidFill>
                <a:latin typeface="Catamaran Medium"/>
                <a:ea typeface="Catamaran Medium"/>
                <a:cs typeface="Catamaran Medium"/>
                <a:sym typeface="Catamara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solidFill>
                  <a:schemeClr val="dk2"/>
                </a:solidFill>
              </a:rPr>
              <a:t>Reproduction et soins</a:t>
            </a:r>
          </a:p>
        </p:txBody>
      </p:sp>
      <p:sp>
        <p:nvSpPr>
          <p:cNvPr id="3" name="Google Shape;286;p41">
            <a:extLst>
              <a:ext uri="{FF2B5EF4-FFF2-40B4-BE49-F238E27FC236}">
                <a16:creationId xmlns:a16="http://schemas.microsoft.com/office/drawing/2014/main" id="{3EC8CF9E-2CF4-1DF7-112E-23B54D5210B2}"/>
              </a:ext>
            </a:extLst>
          </p:cNvPr>
          <p:cNvSpPr txBox="1"/>
          <p:nvPr/>
        </p:nvSpPr>
        <p:spPr>
          <a:xfrm>
            <a:off x="6511869" y="296866"/>
            <a:ext cx="5364042"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err="1">
                <a:latin typeface="Catamaran"/>
                <a:ea typeface="Catamaran"/>
                <a:cs typeface="Catamaran"/>
                <a:sym typeface="Catamaran"/>
              </a:rPr>
              <a:t>Garantie</a:t>
            </a:r>
            <a:r>
              <a:rPr lang="en-US" sz="3000" dirty="0">
                <a:latin typeface="Catamaran"/>
                <a:ea typeface="Catamaran"/>
                <a:cs typeface="Catamaran"/>
                <a:sym typeface="Catamaran"/>
              </a:rPr>
              <a:t> </a:t>
            </a:r>
            <a:r>
              <a:rPr lang="en-US" sz="3000" dirty="0" err="1">
                <a:latin typeface="Catamaran"/>
                <a:ea typeface="Catamaran"/>
                <a:cs typeface="Catamaran"/>
                <a:sym typeface="Catamaran"/>
              </a:rPr>
              <a:t>d’emploi</a:t>
            </a:r>
            <a:r>
              <a:rPr lang="en-US" sz="3000" dirty="0">
                <a:latin typeface="Catamaran"/>
                <a:ea typeface="Catamaran"/>
                <a:cs typeface="Catamaran"/>
                <a:sym typeface="Catamaran"/>
              </a:rPr>
              <a:t> </a:t>
            </a:r>
            <a:r>
              <a:rPr lang="en-US" sz="3000" dirty="0" err="1">
                <a:latin typeface="Catamaran"/>
                <a:ea typeface="Catamaran"/>
                <a:cs typeface="Catamaran"/>
                <a:sym typeface="Catamaran"/>
              </a:rPr>
              <a:t>écologique</a:t>
            </a:r>
            <a:endParaRPr sz="3000" dirty="0">
              <a:latin typeface="Catamaran"/>
              <a:ea typeface="Catamaran"/>
              <a:cs typeface="Catamaran"/>
              <a:sym typeface="Catamaran"/>
            </a:endParaRPr>
          </a:p>
        </p:txBody>
      </p:sp>
      <p:sp>
        <p:nvSpPr>
          <p:cNvPr id="4" name="Google Shape;291;p41">
            <a:extLst>
              <a:ext uri="{FF2B5EF4-FFF2-40B4-BE49-F238E27FC236}">
                <a16:creationId xmlns:a16="http://schemas.microsoft.com/office/drawing/2014/main" id="{997C5DD5-A718-0CDE-136B-7834B1CE62C8}"/>
              </a:ext>
            </a:extLst>
          </p:cNvPr>
          <p:cNvSpPr txBox="1"/>
          <p:nvPr/>
        </p:nvSpPr>
        <p:spPr>
          <a:xfrm>
            <a:off x="601775" y="6086790"/>
            <a:ext cx="29388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err="1">
                <a:solidFill>
                  <a:schemeClr val="accent4"/>
                </a:solidFill>
                <a:latin typeface="Catamaran"/>
                <a:ea typeface="Catamaran"/>
                <a:cs typeface="Catamaran"/>
                <a:sym typeface="Catamaran"/>
              </a:rPr>
              <a:t>Mobilité</a:t>
            </a:r>
            <a:r>
              <a:rPr lang="en-US" sz="3000" dirty="0">
                <a:solidFill>
                  <a:schemeClr val="accent4"/>
                </a:solidFill>
                <a:latin typeface="Catamaran"/>
                <a:ea typeface="Catamaran"/>
                <a:cs typeface="Catamaran"/>
                <a:sym typeface="Catamaran"/>
              </a:rPr>
              <a:t> </a:t>
            </a:r>
            <a:r>
              <a:rPr lang="en-US" sz="3000" dirty="0" err="1">
                <a:solidFill>
                  <a:schemeClr val="accent4"/>
                </a:solidFill>
                <a:latin typeface="Catamaran"/>
                <a:ea typeface="Catamaran"/>
                <a:cs typeface="Catamaran"/>
                <a:sym typeface="Catamaran"/>
              </a:rPr>
              <a:t>douce</a:t>
            </a:r>
            <a:endParaRPr sz="3000" dirty="0">
              <a:latin typeface="Catamaran"/>
              <a:ea typeface="Catamaran"/>
              <a:cs typeface="Catamaran"/>
              <a:sym typeface="Catamaran"/>
            </a:endParaRPr>
          </a:p>
        </p:txBody>
      </p:sp>
    </p:spTree>
    <p:extLst>
      <p:ext uri="{BB962C8B-B14F-4D97-AF65-F5344CB8AC3E}">
        <p14:creationId xmlns:p14="http://schemas.microsoft.com/office/powerpoint/2010/main" val="229864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C16E01-1A27-620E-A9BC-BABA6023077A}"/>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E3D292B2-4C8A-04E3-7C9B-5BBA39E269FD}"/>
              </a:ext>
            </a:extLst>
          </p:cNvPr>
          <p:cNvSpPr>
            <a:spLocks noGrp="1"/>
          </p:cNvSpPr>
          <p:nvPr>
            <p:ph type="body" idx="1"/>
          </p:nvPr>
        </p:nvSpPr>
        <p:spPr/>
        <p:txBody>
          <a:bodyPr/>
          <a:lstStyle/>
          <a:p>
            <a:endParaRPr lang="en-GB"/>
          </a:p>
        </p:txBody>
      </p:sp>
      <p:pic>
        <p:nvPicPr>
          <p:cNvPr id="7" name="Picture 6">
            <a:extLst>
              <a:ext uri="{FF2B5EF4-FFF2-40B4-BE49-F238E27FC236}">
                <a16:creationId xmlns:a16="http://schemas.microsoft.com/office/drawing/2014/main" id="{49ED05CD-E708-6DA6-5731-A63DC934971F}"/>
              </a:ext>
            </a:extLst>
          </p:cNvPr>
          <p:cNvPicPr>
            <a:picLocks noChangeAspect="1"/>
          </p:cNvPicPr>
          <p:nvPr/>
        </p:nvPicPr>
        <p:blipFill>
          <a:blip r:embed="rId3"/>
          <a:stretch>
            <a:fillRect/>
          </a:stretch>
        </p:blipFill>
        <p:spPr>
          <a:xfrm>
            <a:off x="-20258" y="0"/>
            <a:ext cx="11374058" cy="6858000"/>
          </a:xfrm>
          <a:prstGeom prst="rect">
            <a:avLst/>
          </a:prstGeom>
        </p:spPr>
      </p:pic>
    </p:spTree>
    <p:extLst>
      <p:ext uri="{BB962C8B-B14F-4D97-AF65-F5344CB8AC3E}">
        <p14:creationId xmlns:p14="http://schemas.microsoft.com/office/powerpoint/2010/main" val="316726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7BC0-117B-C5CC-409E-2A13C0E748C5}"/>
              </a:ext>
            </a:extLst>
          </p:cNvPr>
          <p:cNvSpPr>
            <a:spLocks noGrp="1"/>
          </p:cNvSpPr>
          <p:nvPr>
            <p:ph type="title"/>
          </p:nvPr>
        </p:nvSpPr>
        <p:spPr>
          <a:xfrm>
            <a:off x="288758" y="365125"/>
            <a:ext cx="5250615" cy="5811838"/>
          </a:xfrm>
        </p:spPr>
        <p:txBody>
          <a:bodyPr>
            <a:normAutofit fontScale="90000"/>
          </a:bodyPr>
          <a:lstStyle/>
          <a:p>
            <a:r>
              <a:rPr lang="fr-CH" dirty="0"/>
              <a:t>Comment articuler les réflexions?</a:t>
            </a:r>
            <a:br>
              <a:rPr lang="fr-CH" dirty="0"/>
            </a:br>
            <a:br>
              <a:rPr lang="fr-CH" dirty="0"/>
            </a:br>
            <a:r>
              <a:rPr lang="fr-CH" sz="2800" b="1" dirty="0"/>
              <a:t>1/ micro-macro</a:t>
            </a:r>
            <a:br>
              <a:rPr lang="fr-CH" sz="2800" dirty="0"/>
            </a:br>
            <a:r>
              <a:rPr lang="fr-CH" sz="2800" dirty="0"/>
              <a:t> (comportements individuels, … infrastructure, production, etc.)</a:t>
            </a:r>
            <a:br>
              <a:rPr lang="fr-CH" sz="2800" dirty="0"/>
            </a:br>
            <a:br>
              <a:rPr lang="fr-CH" sz="2800" dirty="0"/>
            </a:br>
            <a:r>
              <a:rPr lang="fr-CH" sz="2800" b="1" dirty="0"/>
              <a:t>2/ technique-</a:t>
            </a:r>
            <a:r>
              <a:rPr lang="fr-CH" sz="2800" b="1" u="sng" dirty="0"/>
              <a:t>politique</a:t>
            </a:r>
            <a:br>
              <a:rPr lang="fr-CH" sz="2800" dirty="0"/>
            </a:br>
            <a:r>
              <a:rPr lang="fr-CH" sz="2800" dirty="0"/>
              <a:t>(énergie, technologie, … récits collectifs, politiques sociales, redistribution, etc.)</a:t>
            </a:r>
            <a:br>
              <a:rPr lang="fr-CH" sz="2800" dirty="0"/>
            </a:br>
            <a:br>
              <a:rPr lang="fr-CH" sz="2800" dirty="0"/>
            </a:br>
            <a:r>
              <a:rPr lang="fr-CH" sz="2800" dirty="0"/>
              <a:t>=&gt; limites de la modélisation: complexité, indéterminisme</a:t>
            </a:r>
            <a:endParaRPr lang="en-GB" sz="2800" dirty="0"/>
          </a:p>
        </p:txBody>
      </p:sp>
      <p:pic>
        <p:nvPicPr>
          <p:cNvPr id="7" name="Picture 6">
            <a:extLst>
              <a:ext uri="{FF2B5EF4-FFF2-40B4-BE49-F238E27FC236}">
                <a16:creationId xmlns:a16="http://schemas.microsoft.com/office/drawing/2014/main" id="{139BDD9A-5F62-4BAC-514D-B16C3303147F}"/>
              </a:ext>
            </a:extLst>
          </p:cNvPr>
          <p:cNvPicPr>
            <a:picLocks noChangeAspect="1"/>
          </p:cNvPicPr>
          <p:nvPr/>
        </p:nvPicPr>
        <p:blipFill>
          <a:blip r:embed="rId3"/>
          <a:stretch>
            <a:fillRect/>
          </a:stretch>
        </p:blipFill>
        <p:spPr>
          <a:xfrm>
            <a:off x="5539373" y="-7280"/>
            <a:ext cx="6652627" cy="6858000"/>
          </a:xfrm>
          <a:prstGeom prst="rect">
            <a:avLst/>
          </a:prstGeom>
        </p:spPr>
      </p:pic>
    </p:spTree>
    <p:extLst>
      <p:ext uri="{BB962C8B-B14F-4D97-AF65-F5344CB8AC3E}">
        <p14:creationId xmlns:p14="http://schemas.microsoft.com/office/powerpoint/2010/main" val="706568475"/>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18" name="TextBox 317"/>
          <p:cNvSpPr txBox="1"/>
          <p:nvPr/>
        </p:nvSpPr>
        <p:spPr>
          <a:xfrm>
            <a:off x="3438768" y="6569267"/>
            <a:ext cx="954609" cy="387657"/>
          </a:xfrm>
          <a:prstGeom prst="rect">
            <a:avLst/>
          </a:prstGeom>
          <a:noFill/>
          <a:ln w="0">
            <a:noFill/>
          </a:ln>
        </p:spPr>
        <p:txBody>
          <a:bodyPr anchor="t" bIns="40823" lIns="81646" rIns="81646" tIns="40823">
            <a:noAutofit/>
          </a:bodyPr>
          <a:lstStyle/>
          <a:p>
            <a:fld id="{AE56E313-0E56-47A7-A3B5-C2CD3DFC7601}" type="slidenum">
              <a:rPr lang="en-US" spc="-1" sz="1361"/>
              <a:t>15</a:t>
            </a:fld>
            <a:endParaRPr lang="en-US" spc="-1" sz="1361"/>
          </a:p>
        </p:txBody>
      </p:sp>
      <p:pic>
        <p:nvPicPr>
          <p:cNvPr id="320" name="Picture 319"/>
          <p:cNvPicPr/>
          <p:nvPr/>
        </p:nvPicPr>
        <p:blipFill>
          <a:blip r:embed="rId3"/>
          <a:stretch/>
        </p:blipFill>
        <p:spPr>
          <a:xfrm>
            <a:off x="10826" y="-2612"/>
            <a:ext cx="5555872" cy="6857642"/>
          </a:xfrm>
          <a:prstGeom prst="rect">
            <a:avLst/>
          </a:prstGeom>
          <a:ln w="0">
            <a:noFill/>
          </a:ln>
        </p:spPr>
      </p:pic>
      <p:sp>
        <p:nvSpPr>
          <p:cNvPr id="322" name="Rectangle 321"/>
          <p:cNvSpPr/>
          <p:nvPr/>
        </p:nvSpPr>
        <p:spPr>
          <a:xfrm>
            <a:off x="2094514" y="99391"/>
            <a:ext cx="2231559" cy="663186"/>
          </a:xfrm>
          <a:prstGeom prst="rect">
            <a:avLst/>
          </a:prstGeom>
          <a:solidFill>
            <a:srgbClr val="FFD428">
              <a:alpha val="26000"/>
            </a:srgbClr>
          </a:solidFill>
          <a:ln w="0">
            <a:solidFill>
              <a:srgbClr val="3465A4">
                <a:alpha val="0"/>
              </a:srgbClr>
            </a:solidFill>
          </a:ln>
        </p:spPr>
        <p:style>
          <a:lnRef idx="0">
            <a:scrgbClr b="0" g="0" r="0"/>
          </a:lnRef>
          <a:fillRef idx="0">
            <a:scrgbClr b="0" g="0" r="0"/>
          </a:fillRef>
          <a:effectRef idx="0">
            <a:scrgbClr b="0" g="0" r="0"/>
          </a:effectRef>
          <a:fontRef idx="minor"/>
        </p:style>
      </p:sp>
      <p:sp>
        <p:nvSpPr>
          <p:cNvPr id="323" name="Rectangle 322"/>
          <p:cNvSpPr/>
          <p:nvPr/>
        </p:nvSpPr>
        <p:spPr>
          <a:xfrm rot="12000">
            <a:off x="477227" y="1455592"/>
            <a:ext cx="3397142" cy="174070"/>
          </a:xfrm>
          <a:prstGeom prst="rect">
            <a:avLst/>
          </a:prstGeom>
          <a:solidFill>
            <a:srgbClr val="FFD428">
              <a:alpha val="26000"/>
            </a:srgbClr>
          </a:solidFill>
          <a:ln w="0">
            <a:solidFill>
              <a:srgbClr val="3465A4">
                <a:alpha val="0"/>
              </a:srgbClr>
            </a:solidFill>
          </a:ln>
        </p:spPr>
        <p:style>
          <a:lnRef idx="0">
            <a:scrgbClr b="0" g="0" r="0"/>
          </a:lnRef>
          <a:fillRef idx="0">
            <a:scrgbClr b="0" g="0" r="0"/>
          </a:fillRef>
          <a:effectRef idx="0">
            <a:scrgbClr b="0" g="0" r="0"/>
          </a:effectRef>
          <a:fontRef idx="minor"/>
        </p:style>
      </p:sp>
      <p:sp>
        <p:nvSpPr>
          <p:cNvPr id="324" name="Rectangle 323"/>
          <p:cNvSpPr/>
          <p:nvPr/>
        </p:nvSpPr>
        <p:spPr>
          <a:xfrm>
            <a:off x="1386114" y="4844896"/>
            <a:ext cx="1593737" cy="306990"/>
          </a:xfrm>
          <a:prstGeom prst="rect">
            <a:avLst/>
          </a:prstGeom>
          <a:solidFill>
            <a:srgbClr val="FFD428">
              <a:alpha val="26000"/>
            </a:srgbClr>
          </a:solidFill>
          <a:ln w="0">
            <a:solidFill>
              <a:srgbClr val="3465A4">
                <a:alpha val="0"/>
              </a:srgbClr>
            </a:solidFill>
          </a:ln>
        </p:spPr>
        <p:style>
          <a:lnRef idx="0">
            <a:scrgbClr b="0" g="0" r="0"/>
          </a:lnRef>
          <a:fillRef idx="0">
            <a:scrgbClr b="0" g="0" r="0"/>
          </a:fillRef>
          <a:effectRef idx="0">
            <a:scrgbClr b="0" g="0" r="0"/>
          </a:effectRef>
          <a:fontRef idx="minor"/>
        </p:style>
      </p:sp>
      <p:pic>
        <p:nvPicPr>
          <p:cNvPr id="9" name="Picture 8">
            <a:extLst>
              <a:ext uri="{FF2B5EF4-FFF2-40B4-BE49-F238E27FC236}">
                <a16:creationId xmlns:a16="http://schemas.microsoft.com/office/drawing/2014/main" id="{4DEC412F-6C0A-CC3A-1975-FBF8A1858E77}"/>
              </a:ext>
            </a:extLst>
          </p:cNvPr>
          <p:cNvPicPr/>
          <p:nvPr/>
        </p:nvPicPr>
        <p:blipFill>
          <a:blip r:embed="rId4"/>
          <a:srcRect r="4"/>
          <a:stretch/>
        </p:blipFill>
        <p:spPr>
          <a:xfrm>
            <a:off x="6998282" y="327"/>
            <a:ext cx="5184218" cy="6857642"/>
          </a:xfrm>
          <a:prstGeom prst="rect">
            <a:avLst/>
          </a:prstGeom>
          <a:ln w="0">
            <a:noFill/>
          </a:ln>
        </p:spPr>
      </p:pic>
      <p:sp>
        <p:nvSpPr>
          <p:cNvPr id="10" name="Rectangle 9">
            <a:extLst>
              <a:ext uri="{FF2B5EF4-FFF2-40B4-BE49-F238E27FC236}">
                <a16:creationId xmlns:a16="http://schemas.microsoft.com/office/drawing/2014/main" id="{4EF2992F-8374-A686-3C2E-CF3EAC6BD0A5}"/>
              </a:ext>
            </a:extLst>
          </p:cNvPr>
          <p:cNvSpPr/>
          <p:nvPr/>
        </p:nvSpPr>
        <p:spPr>
          <a:xfrm>
            <a:off x="8209914" y="315155"/>
            <a:ext cx="3732872" cy="389943"/>
          </a:xfrm>
          <a:prstGeom prst="rect">
            <a:avLst/>
          </a:prstGeom>
          <a:solidFill>
            <a:srgbClr val="FFD428">
              <a:alpha val="26000"/>
            </a:srgbClr>
          </a:solidFill>
          <a:ln w="0">
            <a:solidFill>
              <a:srgbClr val="3465A4">
                <a:alpha val="0"/>
              </a:srgbClr>
            </a:solidFill>
          </a:ln>
        </p:spPr>
        <p:style>
          <a:lnRef idx="0">
            <a:scrgbClr b="0" g="0" r="0"/>
          </a:lnRef>
          <a:fillRef idx="0">
            <a:scrgbClr b="0" g="0" r="0"/>
          </a:fillRef>
          <a:effectRef idx="0">
            <a:scrgbClr b="0" g="0" r="0"/>
          </a:effectRef>
          <a:fontRef idx="minor"/>
        </p:style>
      </p:sp>
      <p:sp>
        <p:nvSpPr>
          <p:cNvPr id="11" name="Rectangle 10">
            <a:extLst>
              <a:ext uri="{FF2B5EF4-FFF2-40B4-BE49-F238E27FC236}">
                <a16:creationId xmlns:a16="http://schemas.microsoft.com/office/drawing/2014/main" id="{22629756-3598-4F07-34AE-D915B9514D21}"/>
              </a:ext>
            </a:extLst>
          </p:cNvPr>
          <p:cNvSpPr/>
          <p:nvPr/>
        </p:nvSpPr>
        <p:spPr>
          <a:xfrm rot="11400">
            <a:off x="8656357" y="1003924"/>
            <a:ext cx="3397142" cy="560747"/>
          </a:xfrm>
          <a:prstGeom prst="rect">
            <a:avLst/>
          </a:prstGeom>
          <a:solidFill>
            <a:srgbClr val="FFD428">
              <a:alpha val="26000"/>
            </a:srgbClr>
          </a:solidFill>
          <a:ln w="0">
            <a:solidFill>
              <a:srgbClr val="3465A4">
                <a:alpha val="0"/>
              </a:srgbClr>
            </a:solidFill>
          </a:ln>
        </p:spPr>
        <p:style>
          <a:lnRef idx="0">
            <a:scrgbClr b="0" g="0" r="0"/>
          </a:lnRef>
          <a:fillRef idx="0">
            <a:scrgbClr b="0" g="0" r="0"/>
          </a:fillRef>
          <a:effectRef idx="0">
            <a:scrgbClr b="0" g="0" r="0"/>
          </a:effectRef>
          <a:fontRef idx="minor"/>
        </p:style>
      </p:sp>
      <p:sp>
        <p:nvSpPr>
          <p:cNvPr id="12" name="Title 1">
            <a:extLst>
              <a:ext uri="{FF2B5EF4-FFF2-40B4-BE49-F238E27FC236}">
                <a16:creationId xmlns:a16="http://schemas.microsoft.com/office/drawing/2014/main" id="{7BCA1AE5-06D8-0C70-4E54-34BD699A9AF6}"/>
              </a:ext>
            </a:extLst>
          </p:cNvPr>
          <p:cNvSpPr>
            <a:spLocks noGrp="1"/>
          </p:cNvSpPr>
          <p:nvPr>
            <p:ph type="title"/>
          </p:nvPr>
        </p:nvSpPr>
        <p:spPr>
          <a:xfrm rot="5400000">
            <a:off x="3310490" y="2311908"/>
            <a:ext cx="5949379" cy="1325563"/>
          </a:xfrm>
        </p:spPr>
        <p:txBody>
          <a:bodyPr/>
          <a:lstStyle/>
          <a:p>
            <a:pPr algn="ctr"/>
            <a:r>
              <a:rPr dirty="0" lang="fr-CH"/>
              <a:t>Mesures proposées</a:t>
            </a:r>
            <a:endParaRPr dirty="0" lang="en-GB"/>
          </a:p>
        </p:txBody>
      </p:sp>
      <p:sp>
        <p:nvSpPr>
          <p:cNvPr id="13" name="TextBox 12">
            <a:extLst>
              <a:ext uri="{FF2B5EF4-FFF2-40B4-BE49-F238E27FC236}">
                <a16:creationId xmlns:a16="http://schemas.microsoft.com/office/drawing/2014/main" id="{48834473-DC9A-32F7-007F-C9598524F21E}"/>
              </a:ext>
            </a:extLst>
          </p:cNvPr>
          <p:cNvSpPr txBox="1"/>
          <p:nvPr/>
        </p:nvSpPr>
        <p:spPr>
          <a:xfrm>
            <a:off x="5617017" y="5949379"/>
            <a:ext cx="1325563" cy="905651"/>
          </a:xfrm>
          <a:prstGeom prst="rect">
            <a:avLst/>
          </a:prstGeom>
          <a:noFill/>
          <a:ln w="0">
            <a:noFill/>
          </a:ln>
        </p:spPr>
        <p:txBody>
          <a:bodyPr anchor="t" bIns="40823" lIns="81646" rIns="81646" tIns="40823">
            <a:noAutofit/>
          </a:bodyPr>
          <a:lstStyle/>
          <a:p>
            <a:r>
              <a:rPr dirty="0" err="1" lang="en-US" spc="-1" sz="816">
                <a:solidFill>
                  <a:srgbClr val="FFC000"/>
                </a:solidFill>
              </a:rPr>
              <a:t>Kuhnhenn</a:t>
            </a:r>
            <a:r>
              <a:rPr dirty="0" lang="en-US" spc="-1" sz="816">
                <a:solidFill>
                  <a:srgbClr val="FFC000"/>
                </a:solidFill>
              </a:rPr>
              <a:t> et al. (2020) A Societal Transformation Scenario for Staying Below 1.5°C.</a:t>
            </a:r>
          </a:p>
        </p:txBody>
      </p:sp>
    </p:spTree>
  </p:cSld>
  <p:clrMapOvr>
    <a:masterClrMapping/>
  </p:clrMapOvr>
  <p:timing>
    <p:tnLst>
      <p:par>
        <p:cTn dur="indefinite" id="1" nodeType="tmRoot" restart="never">
          <p:childTnLst>
            <p:seq>
              <p:cTn dur="indefinite" id="2" nodeType="mainSeq">
                <p:childTnLst>
                  <p:par>
                    <p:cTn fill="hold" id="3">
                      <p:stCondLst>
                        <p:cond delay="indefinite"/>
                      </p:stCondLst>
                      <p:childTnLst>
                        <p:par>
                          <p:cTn fill="hold" id="4">
                            <p:stCondLst>
                              <p:cond delay="0"/>
                            </p:stCondLst>
                            <p:childTnLst>
                              <p:par>
                                <p:cTn fill="hold" id="5" nodeType="clickEffect" presetClass="entr" presetID="1">
                                  <p:stCondLst>
                                    <p:cond delay="0"/>
                                  </p:stCondLst>
                                  <p:childTnLst>
                                    <p:set>
                                      <p:cBhvr>
                                        <p:cTn dur="1" fill="hold" id="6">
                                          <p:stCondLst>
                                            <p:cond delay="0"/>
                                          </p:stCondLst>
                                        </p:cTn>
                                        <p:tgtEl>
                                          <p:spTgt spid="10"/>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stCondLst>
                                    <p:cond delay="0"/>
                                  </p:stCondLst>
                                  <p:childTnLst>
                                    <p:set>
                                      <p:cBhvr>
                                        <p:cTn dur="1" fill="hold" id="10">
                                          <p:stCondLst>
                                            <p:cond delay="0"/>
                                          </p:stCondLst>
                                        </p:cTn>
                                        <p:tgtEl>
                                          <p:spTgt spid="323"/>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stCondLst>
                                    <p:cond delay="0"/>
                                  </p:stCondLst>
                                  <p:childTnLst>
                                    <p:set>
                                      <p:cBhvr>
                                        <p:cTn dur="1" fill="hold" id="14">
                                          <p:stCondLst>
                                            <p:cond delay="0"/>
                                          </p:stCondLst>
                                        </p:cTn>
                                        <p:tgtEl>
                                          <p:spTgt spid="324"/>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stCondLst>
                                    <p:cond delay="0"/>
                                  </p:stCondLst>
                                  <p:childTnLst>
                                    <p:set>
                                      <p:cBhvr>
                                        <p:cTn dur="1" fill="hold" id="18">
                                          <p:stCondLst>
                                            <p:cond delay="0"/>
                                          </p:stCondLst>
                                        </p:cTn>
                                        <p:tgtEl>
                                          <p:spTgt spid="11"/>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1">
                                  <p:stCondLst>
                                    <p:cond delay="0"/>
                                  </p:stCondLst>
                                  <p:childTnLst>
                                    <p:set>
                                      <p:cBhvr>
                                        <p:cTn dur="1" fill="hold" id="22">
                                          <p:stCondLst>
                                            <p:cond delay="0"/>
                                          </p:stCondLst>
                                        </p:cTn>
                                        <p:tgtEl>
                                          <p:spTgt spid="32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Shape 1_ 7"/>
          <p:cNvSpPr/>
          <p:nvPr/>
        </p:nvSpPr>
        <p:spPr>
          <a:xfrm>
            <a:off x="2443191" y="273349"/>
            <a:ext cx="8227994" cy="1143376"/>
          </a:xfrm>
          <a:prstGeom prst="rect">
            <a:avLst/>
          </a:prstGeom>
          <a:noFill/>
          <a:ln w="0">
            <a:noFill/>
          </a:ln>
        </p:spPr>
        <p:style>
          <a:lnRef idx="0">
            <a:scrgbClr r="0" g="0" b="0"/>
          </a:lnRef>
          <a:fillRef idx="0">
            <a:scrgbClr r="0" g="0" b="0"/>
          </a:fillRef>
          <a:effectRef idx="0">
            <a:scrgbClr r="0" g="0" b="0"/>
          </a:effectRef>
          <a:fontRef idx="minor"/>
        </p:style>
      </p:sp>
      <p:sp>
        <p:nvSpPr>
          <p:cNvPr id="340" name="TextShape 2_ 7"/>
          <p:cNvSpPr/>
          <p:nvPr/>
        </p:nvSpPr>
        <p:spPr>
          <a:xfrm>
            <a:off x="2443191" y="1604839"/>
            <a:ext cx="8227994" cy="3975851"/>
          </a:xfrm>
          <a:prstGeom prst="rect">
            <a:avLst/>
          </a:prstGeom>
          <a:noFill/>
          <a:ln w="0">
            <a:noFill/>
          </a:ln>
        </p:spPr>
        <p:style>
          <a:lnRef idx="0">
            <a:scrgbClr r="0" g="0" b="0"/>
          </a:lnRef>
          <a:fillRef idx="0">
            <a:scrgbClr r="0" g="0" b="0"/>
          </a:fillRef>
          <a:effectRef idx="0">
            <a:scrgbClr r="0" g="0" b="0"/>
          </a:effectRef>
          <a:fontRef idx="minor"/>
        </p:style>
      </p:sp>
      <p:sp>
        <p:nvSpPr>
          <p:cNvPr id="341" name="Rectangle 340"/>
          <p:cNvSpPr/>
          <p:nvPr/>
        </p:nvSpPr>
        <p:spPr>
          <a:xfrm>
            <a:off x="1985972" y="293924"/>
            <a:ext cx="4101260" cy="778253"/>
          </a:xfrm>
          <a:prstGeom prst="rect">
            <a:avLst/>
          </a:prstGeom>
          <a:noFill/>
          <a:ln w="0">
            <a:noFill/>
          </a:ln>
        </p:spPr>
        <p:style>
          <a:lnRef idx="0">
            <a:scrgbClr r="0" g="0" b="0"/>
          </a:lnRef>
          <a:fillRef idx="0">
            <a:scrgbClr r="0" g="0" b="0"/>
          </a:fillRef>
          <a:effectRef idx="0">
            <a:scrgbClr r="0" g="0" b="0"/>
          </a:effectRef>
          <a:fontRef idx="minor"/>
        </p:style>
      </p:sp>
      <p:sp>
        <p:nvSpPr>
          <p:cNvPr id="345" name="CustomShape 5"/>
          <p:cNvSpPr/>
          <p:nvPr/>
        </p:nvSpPr>
        <p:spPr>
          <a:xfrm>
            <a:off x="537891" y="6115795"/>
            <a:ext cx="4863511" cy="65153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buNone/>
            </a:pPr>
            <a:r>
              <a:rPr lang="en-US" sz="726" spc="-1" dirty="0">
                <a:solidFill>
                  <a:srgbClr val="FFC000"/>
                </a:solidFill>
                <a:latin typeface="Arial"/>
                <a:ea typeface="DejaVu Sans"/>
              </a:rPr>
              <a:t>Alexander and Rutherford (2014) The Deep Green Alternative: Debating Strategies Of Transition.</a:t>
            </a:r>
            <a:br>
              <a:rPr lang="en-US" sz="726" dirty="0">
                <a:solidFill>
                  <a:srgbClr val="FFC000"/>
                </a:solidFill>
              </a:rPr>
            </a:br>
            <a:r>
              <a:rPr lang="en-US" sz="726" spc="-1" dirty="0" err="1">
                <a:solidFill>
                  <a:srgbClr val="FFC000"/>
                </a:solidFill>
                <a:latin typeface="Arial"/>
                <a:ea typeface="DejaVu Sans"/>
              </a:rPr>
              <a:t>Schmelzer</a:t>
            </a:r>
            <a:r>
              <a:rPr lang="en-US" sz="726" spc="-1" dirty="0">
                <a:solidFill>
                  <a:srgbClr val="FFC000"/>
                </a:solidFill>
                <a:latin typeface="Arial"/>
                <a:ea typeface="DejaVu Sans"/>
              </a:rPr>
              <a:t> and Vetter (2022) The Future is Degrowth.</a:t>
            </a:r>
            <a:endParaRPr lang="en-US" sz="726" spc="-1" dirty="0">
              <a:solidFill>
                <a:srgbClr val="FFC000"/>
              </a:solidFill>
              <a:latin typeface="Arial"/>
            </a:endParaRPr>
          </a:p>
        </p:txBody>
      </p:sp>
      <p:sp>
        <p:nvSpPr>
          <p:cNvPr id="346" name="Line 1"/>
          <p:cNvSpPr/>
          <p:nvPr/>
        </p:nvSpPr>
        <p:spPr>
          <a:xfrm>
            <a:off x="6152549" y="3233520"/>
            <a:ext cx="4816156" cy="0"/>
          </a:xfrm>
          <a:prstGeom prst="line">
            <a:avLst/>
          </a:prstGeom>
          <a:ln w="72000">
            <a:solidFill>
              <a:srgbClr val="3465A4"/>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347" name="CustomShape 6"/>
          <p:cNvSpPr/>
          <p:nvPr/>
        </p:nvSpPr>
        <p:spPr>
          <a:xfrm>
            <a:off x="4798852" y="2978783"/>
            <a:ext cx="1758336" cy="773354"/>
          </a:xfrm>
          <a:prstGeom prst="rect">
            <a:avLst/>
          </a:prstGeom>
          <a:noFill/>
          <a:ln w="0">
            <a:noFill/>
          </a:ln>
        </p:spPr>
        <p:style>
          <a:lnRef idx="0">
            <a:scrgbClr r="0" g="0" b="0"/>
          </a:lnRef>
          <a:fillRef idx="0">
            <a:scrgbClr r="0" g="0" b="0"/>
          </a:fillRef>
          <a:effectRef idx="0">
            <a:scrgbClr r="0" g="0" b="0"/>
          </a:effectRef>
          <a:fontRef idx="minor"/>
        </p:style>
        <p:txBody>
          <a:bodyPr lIns="81646" tIns="40823" rIns="81646" bIns="40823" anchor="t">
            <a:noAutofit/>
          </a:bodyPr>
          <a:lstStyle/>
          <a:p>
            <a:pPr>
              <a:lnSpc>
                <a:spcPct val="100000"/>
              </a:lnSpc>
              <a:buNone/>
            </a:pPr>
            <a:r>
              <a:rPr lang="de-DE" sz="1633" i="1" spc="-1" dirty="0">
                <a:latin typeface="Arial"/>
                <a:ea typeface="DejaVu Sans"/>
              </a:rPr>
              <a:t>Pas de prise </a:t>
            </a:r>
          </a:p>
          <a:p>
            <a:pPr>
              <a:lnSpc>
                <a:spcPct val="100000"/>
              </a:lnSpc>
              <a:buNone/>
            </a:pPr>
            <a:r>
              <a:rPr lang="de-DE" sz="1633" i="1" spc="-1" dirty="0">
                <a:latin typeface="Arial"/>
                <a:ea typeface="DejaVu Sans"/>
              </a:rPr>
              <a:t>du pouvoir</a:t>
            </a:r>
            <a:endParaRPr lang="en-US" sz="1633" spc="-1" dirty="0">
              <a:latin typeface="Arial"/>
            </a:endParaRPr>
          </a:p>
        </p:txBody>
      </p:sp>
      <p:sp>
        <p:nvSpPr>
          <p:cNvPr id="348" name="CustomShape 7"/>
          <p:cNvSpPr/>
          <p:nvPr/>
        </p:nvSpPr>
        <p:spPr>
          <a:xfrm>
            <a:off x="11049370" y="2914119"/>
            <a:ext cx="1758336" cy="773354"/>
          </a:xfrm>
          <a:prstGeom prst="rect">
            <a:avLst/>
          </a:prstGeom>
          <a:noFill/>
          <a:ln w="0">
            <a:noFill/>
          </a:ln>
        </p:spPr>
        <p:style>
          <a:lnRef idx="0">
            <a:scrgbClr r="0" g="0" b="0"/>
          </a:lnRef>
          <a:fillRef idx="0">
            <a:scrgbClr r="0" g="0" b="0"/>
          </a:fillRef>
          <a:effectRef idx="0">
            <a:scrgbClr r="0" g="0" b="0"/>
          </a:effectRef>
          <a:fontRef idx="minor"/>
        </p:style>
        <p:txBody>
          <a:bodyPr lIns="81646" tIns="40823" rIns="81646" bIns="40823" anchor="t">
            <a:noAutofit/>
          </a:bodyPr>
          <a:lstStyle/>
          <a:p>
            <a:pPr>
              <a:lnSpc>
                <a:spcPct val="100000"/>
              </a:lnSpc>
              <a:buNone/>
            </a:pPr>
            <a:r>
              <a:rPr lang="de-DE" sz="1633" i="1" spc="-1" dirty="0">
                <a:latin typeface="Arial"/>
                <a:ea typeface="DejaVu Sans"/>
              </a:rPr>
              <a:t>Prise du </a:t>
            </a:r>
          </a:p>
          <a:p>
            <a:pPr>
              <a:lnSpc>
                <a:spcPct val="100000"/>
              </a:lnSpc>
              <a:buNone/>
            </a:pPr>
            <a:r>
              <a:rPr lang="de-DE" sz="1633" i="1" spc="-1" dirty="0">
                <a:latin typeface="Arial"/>
                <a:ea typeface="DejaVu Sans"/>
              </a:rPr>
              <a:t>pouvoir</a:t>
            </a:r>
            <a:endParaRPr lang="en-US" sz="1633" spc="-1" dirty="0">
              <a:latin typeface="Arial"/>
            </a:endParaRPr>
          </a:p>
        </p:txBody>
      </p:sp>
      <p:sp>
        <p:nvSpPr>
          <p:cNvPr id="349" name="CustomShape 11"/>
          <p:cNvSpPr/>
          <p:nvPr/>
        </p:nvSpPr>
        <p:spPr>
          <a:xfrm>
            <a:off x="8757341" y="886351"/>
            <a:ext cx="2267809" cy="2136297"/>
          </a:xfrm>
          <a:prstGeom prst="ellipse">
            <a:avLst/>
          </a:prstGeom>
          <a:solidFill>
            <a:schemeClr val="tx2">
              <a:lumMod val="75000"/>
              <a:alpha val="50000"/>
            </a:schemeClr>
          </a:solidFill>
          <a:ln w="0">
            <a:solidFill>
              <a:srgbClr val="3465A4"/>
            </a:solidFill>
          </a:ln>
        </p:spPr>
        <p:style>
          <a:lnRef idx="0">
            <a:scrgbClr r="0" g="0" b="0"/>
          </a:lnRef>
          <a:fillRef idx="0">
            <a:scrgbClr r="0" g="0" b="0"/>
          </a:fillRef>
          <a:effectRef idx="0">
            <a:scrgbClr r="0" g="0" b="0"/>
          </a:effectRef>
          <a:fontRef idx="minor"/>
        </p:style>
        <p:txBody>
          <a:bodyPr wrap="none" lIns="81646" tIns="40823" rIns="81646" bIns="40823" anchor="t">
            <a:noAutofit/>
          </a:bodyPr>
          <a:lstStyle/>
          <a:p>
            <a:pPr algn="ctr">
              <a:buNone/>
            </a:pPr>
            <a:endParaRPr lang="de-DE" sz="1633" b="1" spc="-1" dirty="0">
              <a:latin typeface="Arial"/>
              <a:ea typeface="DejaVu Sans"/>
            </a:endParaRPr>
          </a:p>
          <a:p>
            <a:pPr algn="ctr">
              <a:buNone/>
            </a:pPr>
            <a:endParaRPr lang="de-DE" sz="1633" b="1" spc="-1" dirty="0">
              <a:latin typeface="Arial"/>
              <a:ea typeface="DejaVu Sans"/>
            </a:endParaRPr>
          </a:p>
          <a:p>
            <a:pPr algn="ctr">
              <a:buNone/>
            </a:pPr>
            <a:r>
              <a:rPr lang="de-DE" sz="1633" b="1" spc="-1" dirty="0">
                <a:latin typeface="Arial"/>
                <a:ea typeface="DejaVu Sans"/>
              </a:rPr>
              <a:t>(3) Réformes</a:t>
            </a:r>
          </a:p>
          <a:p>
            <a:pPr algn="ctr">
              <a:buNone/>
            </a:pPr>
            <a:r>
              <a:rPr lang="de-DE" sz="1633" b="1" spc="-1" dirty="0">
                <a:latin typeface="Arial"/>
              </a:rPr>
              <a:t>non-réformistes</a:t>
            </a:r>
          </a:p>
        </p:txBody>
      </p:sp>
      <p:sp>
        <p:nvSpPr>
          <p:cNvPr id="350" name="CustomShape 15"/>
          <p:cNvSpPr/>
          <p:nvPr/>
        </p:nvSpPr>
        <p:spPr>
          <a:xfrm>
            <a:off x="8764253" y="3423202"/>
            <a:ext cx="2267809" cy="2235147"/>
          </a:xfrm>
          <a:prstGeom prst="ellipse">
            <a:avLst/>
          </a:prstGeom>
          <a:solidFill>
            <a:srgbClr val="729FCF">
              <a:alpha val="50000"/>
            </a:srgbClr>
          </a:solidFill>
          <a:ln w="0">
            <a:solidFill>
              <a:srgbClr val="3465A4"/>
            </a:solidFill>
          </a:ln>
        </p:spPr>
        <p:style>
          <a:lnRef idx="0">
            <a:scrgbClr r="0" g="0" b="0"/>
          </a:lnRef>
          <a:fillRef idx="0">
            <a:scrgbClr r="0" g="0" b="0"/>
          </a:fillRef>
          <a:effectRef idx="0">
            <a:scrgbClr r="0" g="0" b="0"/>
          </a:effectRef>
          <a:fontRef idx="minor"/>
        </p:style>
        <p:txBody>
          <a:bodyPr wrap="none" lIns="81646" tIns="40823" rIns="81646" bIns="40823" anchor="t">
            <a:noAutofit/>
          </a:bodyPr>
          <a:lstStyle/>
          <a:p>
            <a:pPr algn="ctr">
              <a:lnSpc>
                <a:spcPct val="115000"/>
              </a:lnSpc>
              <a:buNone/>
            </a:pPr>
            <a:endParaRPr lang="de-DE" sz="1633" b="1" spc="-1" dirty="0">
              <a:latin typeface="Arial"/>
              <a:ea typeface="DejaVu Sans"/>
            </a:endParaRPr>
          </a:p>
          <a:p>
            <a:pPr algn="ctr">
              <a:lnSpc>
                <a:spcPct val="115000"/>
              </a:lnSpc>
              <a:buNone/>
            </a:pPr>
            <a:r>
              <a:rPr lang="de-DE" sz="1633" b="1" spc="-1" dirty="0">
                <a:latin typeface="Arial"/>
                <a:ea typeface="DejaVu Sans"/>
              </a:rPr>
              <a:t>Etat/démocratie</a:t>
            </a:r>
          </a:p>
          <a:p>
            <a:pPr algn="ctr">
              <a:lnSpc>
                <a:spcPct val="115000"/>
              </a:lnSpc>
              <a:buNone/>
            </a:pPr>
            <a:r>
              <a:rPr lang="de-DE" sz="1633" b="1" spc="-1" dirty="0">
                <a:latin typeface="Arial"/>
                <a:ea typeface="DejaVu Sans"/>
              </a:rPr>
              <a:t>post-croissance</a:t>
            </a:r>
          </a:p>
        </p:txBody>
      </p:sp>
      <p:sp>
        <p:nvSpPr>
          <p:cNvPr id="351" name="CustomShape 16"/>
          <p:cNvSpPr/>
          <p:nvPr/>
        </p:nvSpPr>
        <p:spPr>
          <a:xfrm>
            <a:off x="6077162" y="3423202"/>
            <a:ext cx="2318430" cy="2229061"/>
          </a:xfrm>
          <a:prstGeom prst="ellipse">
            <a:avLst/>
          </a:prstGeom>
          <a:solidFill>
            <a:schemeClr val="accent1">
              <a:alpha val="50000"/>
            </a:schemeClr>
          </a:solidFill>
          <a:ln w="0">
            <a:solidFill>
              <a:srgbClr val="3465A4"/>
            </a:solidFill>
          </a:ln>
        </p:spPr>
        <p:style>
          <a:lnRef idx="0">
            <a:scrgbClr r="0" g="0" b="0"/>
          </a:lnRef>
          <a:fillRef idx="0">
            <a:scrgbClr r="0" g="0" b="0"/>
          </a:fillRef>
          <a:effectRef idx="0">
            <a:scrgbClr r="0" g="0" b="0"/>
          </a:effectRef>
          <a:fontRef idx="minor"/>
        </p:style>
        <p:txBody>
          <a:bodyPr wrap="none" lIns="81646" tIns="40823" rIns="81646" bIns="40823" anchor="t">
            <a:noAutofit/>
          </a:bodyPr>
          <a:lstStyle/>
          <a:p>
            <a:pPr algn="ctr">
              <a:buNone/>
            </a:pPr>
            <a:endParaRPr lang="de-DE" sz="1633" b="1" spc="-1" dirty="0">
              <a:latin typeface="Arial"/>
              <a:ea typeface="DejaVu Sans"/>
            </a:endParaRPr>
          </a:p>
          <a:p>
            <a:pPr algn="ctr">
              <a:buNone/>
            </a:pPr>
            <a:r>
              <a:rPr lang="de-DE" sz="1633" b="1" spc="-1" dirty="0">
                <a:latin typeface="Arial"/>
                <a:ea typeface="DejaVu Sans"/>
              </a:rPr>
              <a:t>(1) Interstices</a:t>
            </a:r>
          </a:p>
          <a:p>
            <a:pPr algn="ctr">
              <a:buNone/>
            </a:pPr>
            <a:endParaRPr lang="de-DE" sz="1633" b="1" spc="-1" dirty="0">
              <a:latin typeface="Arial"/>
              <a:ea typeface="DejaVu Sans"/>
            </a:endParaRPr>
          </a:p>
          <a:p>
            <a:pPr algn="ctr">
              <a:buNone/>
            </a:pPr>
            <a:r>
              <a:rPr lang="de-DE" sz="1633" b="1" spc="-1" dirty="0">
                <a:latin typeface="Arial"/>
                <a:ea typeface="DejaVu Sans"/>
              </a:rPr>
              <a:t>(2) Ruptures</a:t>
            </a:r>
          </a:p>
        </p:txBody>
      </p:sp>
      <p:sp>
        <p:nvSpPr>
          <p:cNvPr id="352" name="Line 2"/>
          <p:cNvSpPr/>
          <p:nvPr/>
        </p:nvSpPr>
        <p:spPr>
          <a:xfrm>
            <a:off x="8583324" y="751144"/>
            <a:ext cx="327" cy="4964099"/>
          </a:xfrm>
          <a:prstGeom prst="line">
            <a:avLst/>
          </a:prstGeom>
          <a:ln w="72000">
            <a:solidFill>
              <a:srgbClr val="3465A4"/>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353" name="CustomShape 17"/>
          <p:cNvSpPr/>
          <p:nvPr/>
        </p:nvSpPr>
        <p:spPr>
          <a:xfrm>
            <a:off x="7859611" y="125539"/>
            <a:ext cx="1921629" cy="1005557"/>
          </a:xfrm>
          <a:prstGeom prst="rect">
            <a:avLst/>
          </a:prstGeom>
          <a:noFill/>
          <a:ln w="0">
            <a:noFill/>
          </a:ln>
        </p:spPr>
        <p:style>
          <a:lnRef idx="0">
            <a:scrgbClr r="0" g="0" b="0"/>
          </a:lnRef>
          <a:fillRef idx="0">
            <a:scrgbClr r="0" g="0" b="0"/>
          </a:fillRef>
          <a:effectRef idx="0">
            <a:scrgbClr r="0" g="0" b="0"/>
          </a:effectRef>
          <a:fontRef idx="minor"/>
        </p:style>
        <p:txBody>
          <a:bodyPr lIns="81646" tIns="40823" rIns="81646" bIns="40823" anchor="t">
            <a:noAutofit/>
          </a:bodyPr>
          <a:lstStyle/>
          <a:p>
            <a:pPr>
              <a:lnSpc>
                <a:spcPct val="100000"/>
              </a:lnSpc>
              <a:buNone/>
            </a:pPr>
            <a:r>
              <a:rPr lang="de-DE" sz="1633" i="1" spc="-1" dirty="0">
                <a:latin typeface="Arial"/>
                <a:ea typeface="DejaVu Sans"/>
              </a:rPr>
              <a:t>Compatible avec le croissancisme</a:t>
            </a:r>
            <a:endParaRPr lang="en-US" sz="1633" i="1" spc="-1" dirty="0">
              <a:latin typeface="Arial"/>
            </a:endParaRPr>
          </a:p>
        </p:txBody>
      </p:sp>
      <p:sp>
        <p:nvSpPr>
          <p:cNvPr id="354" name="CustomShape 18"/>
          <p:cNvSpPr/>
          <p:nvPr/>
        </p:nvSpPr>
        <p:spPr>
          <a:xfrm>
            <a:off x="7859611" y="5900091"/>
            <a:ext cx="1921629" cy="1005557"/>
          </a:xfrm>
          <a:prstGeom prst="rect">
            <a:avLst/>
          </a:prstGeom>
          <a:noFill/>
          <a:ln w="0">
            <a:noFill/>
          </a:ln>
        </p:spPr>
        <p:style>
          <a:lnRef idx="0">
            <a:scrgbClr r="0" g="0" b="0"/>
          </a:lnRef>
          <a:fillRef idx="0">
            <a:scrgbClr r="0" g="0" b="0"/>
          </a:fillRef>
          <a:effectRef idx="0">
            <a:scrgbClr r="0" g="0" b="0"/>
          </a:effectRef>
          <a:fontRef idx="minor"/>
        </p:style>
        <p:txBody>
          <a:bodyPr lIns="81646" tIns="40823" rIns="81646" bIns="40823" anchor="t">
            <a:noAutofit/>
          </a:bodyPr>
          <a:lstStyle/>
          <a:p>
            <a:pPr>
              <a:lnSpc>
                <a:spcPct val="100000"/>
              </a:lnSpc>
              <a:buNone/>
            </a:pPr>
            <a:r>
              <a:rPr lang="de-DE" sz="1633" i="1" spc="-1" dirty="0">
                <a:latin typeface="Arial"/>
                <a:ea typeface="DejaVu Sans"/>
              </a:rPr>
              <a:t>Incompatible avec le croissancisme</a:t>
            </a:r>
            <a:endParaRPr lang="en-US" sz="1633" i="1" spc="-1" dirty="0">
              <a:latin typeface="Arial"/>
            </a:endParaRPr>
          </a:p>
        </p:txBody>
      </p:sp>
      <p:sp>
        <p:nvSpPr>
          <p:cNvPr id="2" name="Title 1">
            <a:extLst>
              <a:ext uri="{FF2B5EF4-FFF2-40B4-BE49-F238E27FC236}">
                <a16:creationId xmlns:a16="http://schemas.microsoft.com/office/drawing/2014/main" id="{EC403B7B-6B57-D338-5F05-B978B16AC298}"/>
              </a:ext>
            </a:extLst>
          </p:cNvPr>
          <p:cNvSpPr>
            <a:spLocks noGrp="1"/>
          </p:cNvSpPr>
          <p:nvPr>
            <p:ph type="title"/>
          </p:nvPr>
        </p:nvSpPr>
        <p:spPr>
          <a:xfrm>
            <a:off x="537891" y="238803"/>
            <a:ext cx="6967428" cy="2083801"/>
          </a:xfrm>
        </p:spPr>
        <p:txBody>
          <a:bodyPr>
            <a:normAutofit/>
          </a:bodyPr>
          <a:lstStyle/>
          <a:p>
            <a:r>
              <a:rPr lang="fr-CH" dirty="0"/>
              <a:t>Stratégies politiques </a:t>
            </a:r>
            <a:br>
              <a:rPr lang="fr-CH" dirty="0"/>
            </a:br>
            <a:r>
              <a:rPr lang="fr-CH" dirty="0"/>
              <a:t>post-croissance</a:t>
            </a:r>
            <a:endParaRPr lang="en-GB" dirty="0"/>
          </a:p>
        </p:txBody>
      </p:sp>
      <p:sp>
        <p:nvSpPr>
          <p:cNvPr id="3" name="Text Placeholder 2">
            <a:extLst>
              <a:ext uri="{FF2B5EF4-FFF2-40B4-BE49-F238E27FC236}">
                <a16:creationId xmlns:a16="http://schemas.microsoft.com/office/drawing/2014/main" id="{BC4FA597-52B9-C7CE-5109-0DF96C6CD1C4}"/>
              </a:ext>
            </a:extLst>
          </p:cNvPr>
          <p:cNvSpPr>
            <a:spLocks noGrp="1"/>
          </p:cNvSpPr>
          <p:nvPr>
            <p:ph type="body" idx="1"/>
          </p:nvPr>
        </p:nvSpPr>
        <p:spPr>
          <a:xfrm>
            <a:off x="585573" y="3022648"/>
            <a:ext cx="4368731" cy="3679036"/>
          </a:xfrm>
        </p:spPr>
        <p:txBody>
          <a:bodyPr>
            <a:normAutofit/>
          </a:bodyPr>
          <a:lstStyle/>
          <a:p>
            <a:pPr marL="114300" indent="0">
              <a:spcAft>
                <a:spcPts val="1800"/>
              </a:spcAft>
              <a:buSzPct val="100000"/>
              <a:buNone/>
            </a:pPr>
            <a:r>
              <a:rPr lang="fr-CH" sz="3200" b="1" dirty="0"/>
              <a:t>Stratégies</a:t>
            </a:r>
          </a:p>
          <a:p>
            <a:pPr marL="114300" indent="0">
              <a:buSzPct val="100000"/>
              <a:buNone/>
            </a:pPr>
            <a:r>
              <a:rPr lang="fr-CH" b="1" dirty="0"/>
              <a:t>(1) </a:t>
            </a:r>
            <a:r>
              <a:rPr lang="fr-CH" dirty="0" err="1"/>
              <a:t>Intersticielles</a:t>
            </a:r>
            <a:endParaRPr lang="fr-CH" dirty="0"/>
          </a:p>
          <a:p>
            <a:pPr marL="114300" indent="0">
              <a:buSzPct val="100000"/>
              <a:buNone/>
            </a:pPr>
            <a:r>
              <a:rPr lang="fr-CH" b="1" dirty="0"/>
              <a:t>(2) </a:t>
            </a:r>
            <a:r>
              <a:rPr lang="fr-CH" dirty="0"/>
              <a:t>De rupture</a:t>
            </a:r>
          </a:p>
          <a:p>
            <a:pPr marL="114300" indent="0">
              <a:buSzPct val="100000"/>
              <a:buNone/>
            </a:pPr>
            <a:r>
              <a:rPr lang="fr-CH" b="1" dirty="0">
                <a:solidFill>
                  <a:srgbClr val="212121"/>
                </a:solidFill>
              </a:rPr>
              <a:t>(3) </a:t>
            </a:r>
            <a:r>
              <a:rPr lang="fr-CH" dirty="0"/>
              <a:t>Symbiotiques, </a:t>
            </a:r>
            <a:r>
              <a:rPr lang="fr-CH" dirty="0" err="1"/>
              <a:t>a.k.a</a:t>
            </a:r>
            <a:r>
              <a:rPr lang="fr-CH" dirty="0"/>
              <a:t>. réformes non-réformistes</a:t>
            </a:r>
          </a:p>
        </p:txBody>
      </p:sp>
    </p:spTree>
    <p:extLst>
      <p:ext uri="{BB962C8B-B14F-4D97-AF65-F5344CB8AC3E}">
        <p14:creationId xmlns:p14="http://schemas.microsoft.com/office/powerpoint/2010/main" val="4146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2"/>
          <p:cNvSpPr txBox="1"/>
          <p:nvPr/>
        </p:nvSpPr>
        <p:spPr>
          <a:xfrm>
            <a:off x="1072500" y="2506150"/>
            <a:ext cx="100470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77162B"/>
              </a:buClr>
              <a:buSzPts val="5400"/>
              <a:buFont typeface="Catamaran Medium"/>
              <a:buNone/>
            </a:pPr>
            <a:r>
              <a:rPr lang="en-US" sz="5400" b="1" dirty="0">
                <a:solidFill>
                  <a:srgbClr val="77162B"/>
                </a:solidFill>
                <a:latin typeface="Catamaran Medium"/>
                <a:ea typeface="Catamaran Medium"/>
                <a:cs typeface="Catamaran Medium"/>
                <a:sym typeface="Catamaran Medium"/>
              </a:rPr>
              <a:t>Questions ? et discussion !</a:t>
            </a:r>
            <a:endParaRPr b="1" i="1" dirty="0"/>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Shape 408"/>
        <p:cNvGrpSpPr/>
        <p:nvPr/>
      </p:nvGrpSpPr>
      <p:grpSpPr>
        <a:xfrm>
          <a:off x="0" y="0"/>
          <a:ext cx="0" cy="0"/>
          <a:chOff x="0" y="0"/>
          <a:chExt cx="0" cy="0"/>
        </a:xfrm>
      </p:grpSpPr>
      <p:pic>
        <p:nvPicPr>
          <p:cNvPr id="409" name="Google Shape;409;p54"/>
          <p:cNvPicPr preferRelativeResize="0"/>
          <p:nvPr/>
        </p:nvPicPr>
        <p:blipFill rotWithShape="1">
          <a:blip r:embed="rId3">
            <a:alphaModFix amt="60000"/>
          </a:blip>
          <a:srcRect l="59" r="-6353"/>
          <a:stretch/>
        </p:blipFill>
        <p:spPr>
          <a:xfrm>
            <a:off x="-818746" y="-916019"/>
            <a:ext cx="5552939" cy="6978599"/>
          </a:xfrm>
          <a:prstGeom prst="rect">
            <a:avLst/>
          </a:prstGeom>
          <a:noFill/>
          <a:ln>
            <a:noFill/>
          </a:ln>
        </p:spPr>
      </p:pic>
      <p:sp>
        <p:nvSpPr>
          <p:cNvPr id="410" name="Google Shape;410;p54"/>
          <p:cNvSpPr txBox="1"/>
          <p:nvPr/>
        </p:nvSpPr>
        <p:spPr>
          <a:xfrm>
            <a:off x="5885040" y="3679526"/>
            <a:ext cx="4340507" cy="571501"/>
          </a:xfrm>
          <a:prstGeom prst="rect">
            <a:avLst/>
          </a:prstGeom>
          <a:noFill/>
          <a:ln>
            <a:noFill/>
          </a:ln>
        </p:spPr>
        <p:txBody>
          <a:bodyPr anchor="ctr" anchorCtr="0" bIns="45700" lIns="91425" rIns="91425" spcFirstLastPara="1" tIns="45700" wrap="square">
            <a:normAutofit/>
          </a:bodyPr>
          <a:lstStyle/>
          <a:p>
            <a:pPr algn="l" indent="0" lvl="0" marL="0" marR="0" rtl="0">
              <a:lnSpc>
                <a:spcPct val="100000"/>
              </a:lnSpc>
              <a:spcBef>
                <a:spcPts val="0"/>
              </a:spcBef>
              <a:spcAft>
                <a:spcPts val="0"/>
              </a:spcAft>
              <a:buClr>
                <a:srgbClr val="BAA3AD"/>
              </a:buClr>
              <a:buSzPts val="2800"/>
              <a:buFont typeface="Catamaran"/>
              <a:buNone/>
            </a:pPr>
            <a:r>
              <a:rPr lang="en-US" sz="2800">
                <a:solidFill>
                  <a:srgbClr val="BAA3AD"/>
                </a:solidFill>
                <a:latin typeface="Catamaran"/>
                <a:ea typeface="Catamaran"/>
                <a:cs typeface="Catamaran"/>
                <a:sym typeface="Catamaran"/>
              </a:rPr>
              <a:t>@degrowth_ch</a:t>
            </a:r>
            <a:endParaRPr sz="2800">
              <a:solidFill>
                <a:srgbClr val="BAA3AD"/>
              </a:solidFill>
              <a:latin typeface="Catamaran"/>
              <a:ea typeface="Catamaran"/>
              <a:cs typeface="Catamaran"/>
              <a:sym typeface="Catamaran"/>
            </a:endParaRPr>
          </a:p>
        </p:txBody>
      </p:sp>
      <p:pic>
        <p:nvPicPr>
          <p:cNvPr descr="Icon&#10;&#10;Description automatically generated" id="411" name="Google Shape;411;p54"/>
          <p:cNvPicPr preferRelativeResize="0"/>
          <p:nvPr/>
        </p:nvPicPr>
        <p:blipFill rotWithShape="1">
          <a:blip r:embed="rId4">
            <a:alphaModFix/>
          </a:blip>
          <a:srcRect/>
          <a:stretch/>
        </p:blipFill>
        <p:spPr>
          <a:xfrm>
            <a:off x="5128794" y="4394704"/>
            <a:ext cx="635000" cy="635000"/>
          </a:xfrm>
          <a:prstGeom prst="rect">
            <a:avLst/>
          </a:prstGeom>
          <a:noFill/>
          <a:ln>
            <a:noFill/>
          </a:ln>
        </p:spPr>
      </p:pic>
      <p:pic>
        <p:nvPicPr>
          <p:cNvPr descr="Icon&#10;&#10;Description automatically generated" id="412" name="Google Shape;412;p54"/>
          <p:cNvPicPr preferRelativeResize="0"/>
          <p:nvPr/>
        </p:nvPicPr>
        <p:blipFill rotWithShape="1">
          <a:blip r:embed="rId5">
            <a:alphaModFix/>
          </a:blip>
          <a:srcRect/>
          <a:stretch/>
        </p:blipFill>
        <p:spPr>
          <a:xfrm>
            <a:off x="5820810" y="4394704"/>
            <a:ext cx="635000" cy="635000"/>
          </a:xfrm>
          <a:prstGeom prst="rect">
            <a:avLst/>
          </a:prstGeom>
          <a:noFill/>
          <a:ln>
            <a:noFill/>
          </a:ln>
        </p:spPr>
      </p:pic>
      <p:pic>
        <p:nvPicPr>
          <p:cNvPr descr="A picture containing text, clipart&#10;&#10;Description automatically generated" id="413" name="Google Shape;413;p54"/>
          <p:cNvPicPr preferRelativeResize="0"/>
          <p:nvPr/>
        </p:nvPicPr>
        <p:blipFill rotWithShape="1">
          <a:blip r:embed="rId6">
            <a:alphaModFix/>
          </a:blip>
          <a:srcRect/>
          <a:stretch/>
        </p:blipFill>
        <p:spPr>
          <a:xfrm>
            <a:off x="5160544" y="3650950"/>
            <a:ext cx="571500" cy="571500"/>
          </a:xfrm>
          <a:prstGeom prst="rect">
            <a:avLst/>
          </a:prstGeom>
          <a:noFill/>
          <a:ln>
            <a:noFill/>
          </a:ln>
        </p:spPr>
      </p:pic>
      <p:sp>
        <p:nvSpPr>
          <p:cNvPr id="414" name="Google Shape;414;p54"/>
          <p:cNvSpPr txBox="1"/>
          <p:nvPr/>
        </p:nvSpPr>
        <p:spPr>
          <a:xfrm>
            <a:off x="5059525" y="5305400"/>
            <a:ext cx="5166000" cy="734400"/>
          </a:xfrm>
          <a:prstGeom prst="rect">
            <a:avLst/>
          </a:prstGeom>
          <a:noFill/>
          <a:ln>
            <a:noFill/>
          </a:ln>
        </p:spPr>
        <p:txBody>
          <a:bodyPr anchor="t" anchorCtr="0" bIns="45700" lIns="91425" rIns="91425" spcFirstLastPara="1" tIns="45700" wrap="square">
            <a:normAutofit/>
          </a:bodyPr>
          <a:lstStyle/>
          <a:p>
            <a:pPr algn="l" indent="0" lvl="0" marL="0" marR="0" rtl="0">
              <a:lnSpc>
                <a:spcPct val="100000"/>
              </a:lnSpc>
              <a:spcBef>
                <a:spcPts val="0"/>
              </a:spcBef>
              <a:spcAft>
                <a:spcPts val="0"/>
              </a:spcAft>
              <a:buClr>
                <a:srgbClr val="BA4936"/>
              </a:buClr>
              <a:buSzPts val="2800"/>
              <a:buFont typeface="Catamaran"/>
              <a:buNone/>
            </a:pPr>
            <a:r>
              <a:rPr lang="en-US" sz="2800">
                <a:solidFill>
                  <a:srgbClr val="BA4936"/>
                </a:solidFill>
                <a:latin typeface="Catamaran"/>
                <a:ea typeface="Catamaran"/>
                <a:cs typeface="Catamaran"/>
                <a:sym typeface="Catamaran"/>
              </a:rPr>
              <a:t>degrowth-switzerland.ch </a:t>
            </a:r>
            <a:endParaRPr/>
          </a:p>
        </p:txBody>
      </p:sp>
      <p:sp>
        <p:nvSpPr>
          <p:cNvPr id="415" name="Google Shape;415;p54"/>
          <p:cNvSpPr txBox="1"/>
          <p:nvPr/>
        </p:nvSpPr>
        <p:spPr>
          <a:xfrm>
            <a:off x="6684087" y="4458203"/>
            <a:ext cx="4340507" cy="571501"/>
          </a:xfrm>
          <a:prstGeom prst="rect">
            <a:avLst/>
          </a:prstGeom>
          <a:noFill/>
          <a:ln>
            <a:noFill/>
          </a:ln>
        </p:spPr>
        <p:txBody>
          <a:bodyPr anchor="ctr" anchorCtr="0" bIns="45700" lIns="91425" rIns="91425" spcFirstLastPara="1" tIns="45700" wrap="square">
            <a:normAutofit/>
          </a:bodyPr>
          <a:lstStyle/>
          <a:p>
            <a:pPr algn="l" indent="0" lvl="0" marL="0" marR="0" rtl="0">
              <a:lnSpc>
                <a:spcPct val="100000"/>
              </a:lnSpc>
              <a:spcBef>
                <a:spcPts val="0"/>
              </a:spcBef>
              <a:spcAft>
                <a:spcPts val="0"/>
              </a:spcAft>
              <a:buClr>
                <a:srgbClr val="BAA3AD"/>
              </a:buClr>
              <a:buSzPts val="2800"/>
              <a:buFont typeface="Catamaran"/>
              <a:buNone/>
            </a:pPr>
            <a:r>
              <a:rPr lang="en-US" sz="2800">
                <a:solidFill>
                  <a:srgbClr val="BAA3AD"/>
                </a:solidFill>
                <a:latin typeface="Catamaran"/>
                <a:ea typeface="Catamaran"/>
                <a:cs typeface="Catamaran"/>
                <a:sym typeface="Catamaran"/>
              </a:rPr>
              <a:t>@degrowthswitzerland</a:t>
            </a:r>
            <a:endParaRPr sz="2800">
              <a:solidFill>
                <a:srgbClr val="BAA3AD"/>
              </a:solidFill>
              <a:latin typeface="Catamaran"/>
              <a:ea typeface="Catamaran"/>
              <a:cs typeface="Catamaran"/>
              <a:sym typeface="Catamaran"/>
            </a:endParaRPr>
          </a:p>
        </p:txBody>
      </p:sp>
      <p:pic>
        <p:nvPicPr>
          <p:cNvPr id="416" name="Google Shape;416;p54"/>
          <p:cNvPicPr preferRelativeResize="0"/>
          <p:nvPr/>
        </p:nvPicPr>
        <p:blipFill rotWithShape="1">
          <a:blip r:embed="rId7">
            <a:alphaModFix/>
          </a:blip>
          <a:srcRect b="256" l="125" t="370"/>
          <a:stretch/>
        </p:blipFill>
        <p:spPr>
          <a:xfrm>
            <a:off x="5027180" y="1294068"/>
            <a:ext cx="5049200" cy="18844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1CFC8-A667-B182-AE0A-748B8E06BF0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6743C78E-887E-2111-0681-E0457A04A29A}"/>
              </a:ext>
            </a:extLst>
          </p:cNvPr>
          <p:cNvSpPr>
            <a:spLocks noGrp="1"/>
          </p:cNvSpPr>
          <p:nvPr>
            <p:ph type="body" idx="1"/>
          </p:nvPr>
        </p:nvSpPr>
        <p:spPr/>
        <p:txBody>
          <a:bodyPr/>
          <a:lstStyle/>
          <a:p>
            <a:endParaRPr lang="fr-FR" dirty="0"/>
          </a:p>
        </p:txBody>
      </p:sp>
      <p:pic>
        <p:nvPicPr>
          <p:cNvPr id="5" name="Image 4">
            <a:extLst>
              <a:ext uri="{FF2B5EF4-FFF2-40B4-BE49-F238E27FC236}">
                <a16:creationId xmlns:a16="http://schemas.microsoft.com/office/drawing/2014/main" id="{A2F3D140-FE9E-E3F1-39BA-279D14034CB7}"/>
              </a:ext>
            </a:extLst>
          </p:cNvPr>
          <p:cNvPicPr>
            <a:picLocks noChangeAspect="1"/>
          </p:cNvPicPr>
          <p:nvPr/>
        </p:nvPicPr>
        <p:blipFill>
          <a:blip r:embed="rId3"/>
          <a:stretch>
            <a:fillRect/>
          </a:stretch>
        </p:blipFill>
        <p:spPr>
          <a:xfrm>
            <a:off x="838200" y="394424"/>
            <a:ext cx="10795000" cy="5506174"/>
          </a:xfrm>
          <a:prstGeom prst="rect">
            <a:avLst/>
          </a:prstGeom>
        </p:spPr>
      </p:pic>
    </p:spTree>
    <p:extLst>
      <p:ext uri="{BB962C8B-B14F-4D97-AF65-F5344CB8AC3E}">
        <p14:creationId xmlns:p14="http://schemas.microsoft.com/office/powerpoint/2010/main" val="113062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2332-0AEB-3988-5E1E-814A67DFA00C}"/>
              </a:ext>
            </a:extLst>
          </p:cNvPr>
          <p:cNvSpPr>
            <a:spLocks noGrp="1"/>
          </p:cNvSpPr>
          <p:nvPr>
            <p:ph type="title"/>
          </p:nvPr>
        </p:nvSpPr>
        <p:spPr>
          <a:xfrm>
            <a:off x="838200" y="542545"/>
            <a:ext cx="10515600" cy="1325563"/>
          </a:xfrm>
        </p:spPr>
        <p:txBody>
          <a:bodyPr/>
          <a:lstStyle/>
          <a:p>
            <a:r>
              <a:rPr lang="fr-CH" b="1" dirty="0"/>
              <a:t>3 points</a:t>
            </a:r>
            <a:endParaRPr lang="en-GB" b="1" dirty="0"/>
          </a:p>
        </p:txBody>
      </p:sp>
      <p:sp>
        <p:nvSpPr>
          <p:cNvPr id="3" name="Text Placeholder 2">
            <a:extLst>
              <a:ext uri="{FF2B5EF4-FFF2-40B4-BE49-F238E27FC236}">
                <a16:creationId xmlns:a16="http://schemas.microsoft.com/office/drawing/2014/main" id="{84ACDA0F-3004-41F9-DD24-5C0B3E1264B0}"/>
              </a:ext>
            </a:extLst>
          </p:cNvPr>
          <p:cNvSpPr>
            <a:spLocks noGrp="1"/>
          </p:cNvSpPr>
          <p:nvPr>
            <p:ph type="body" idx="1"/>
          </p:nvPr>
        </p:nvSpPr>
        <p:spPr>
          <a:xfrm>
            <a:off x="838200" y="1750741"/>
            <a:ext cx="10515600" cy="6005330"/>
          </a:xfrm>
        </p:spPr>
        <p:txBody>
          <a:bodyPr>
            <a:normAutofit/>
          </a:bodyPr>
          <a:lstStyle/>
          <a:p>
            <a:pPr marL="0" indent="0">
              <a:lnSpc>
                <a:spcPct val="100000"/>
              </a:lnSpc>
              <a:spcAft>
                <a:spcPts val="1800"/>
              </a:spcAft>
              <a:buNone/>
            </a:pPr>
            <a:endParaRPr lang="fr-CH" sz="2600" dirty="0"/>
          </a:p>
          <a:p>
            <a:pPr marL="0" indent="-514350">
              <a:lnSpc>
                <a:spcPct val="100000"/>
              </a:lnSpc>
              <a:spcAft>
                <a:spcPts val="2400"/>
              </a:spcAft>
              <a:buSzPct val="100000"/>
              <a:buFont typeface="+mj-lt"/>
              <a:buAutoNum type="arabicPeriod"/>
            </a:pPr>
            <a:r>
              <a:rPr lang="fr-CH" sz="2600" dirty="0"/>
              <a:t>La longue « panne » : développement « durable », « transition » énergétique … et imagination techno-centrique</a:t>
            </a:r>
          </a:p>
          <a:p>
            <a:pPr marL="0" indent="-514350">
              <a:lnSpc>
                <a:spcPct val="100000"/>
              </a:lnSpc>
              <a:spcAft>
                <a:spcPts val="2400"/>
              </a:spcAft>
              <a:buSzPct val="100000"/>
              <a:buFont typeface="+mj-lt"/>
              <a:buAutoNum type="arabicPeriod"/>
            </a:pPr>
            <a:r>
              <a:rPr lang="fr-CH" sz="2600" dirty="0"/>
              <a:t>Un nouvel horizon politique est un prérequis pour la décrue énergétique</a:t>
            </a:r>
          </a:p>
          <a:p>
            <a:pPr marL="0" indent="-514350">
              <a:lnSpc>
                <a:spcPct val="100000"/>
              </a:lnSpc>
              <a:spcAft>
                <a:spcPts val="2400"/>
              </a:spcAft>
              <a:buSzPct val="100000"/>
              <a:buFont typeface="+mj-lt"/>
              <a:buAutoNum type="arabicPeriod"/>
            </a:pPr>
            <a:r>
              <a:rPr lang="fr-CH" sz="2600" dirty="0"/>
              <a:t>Pistes pour une société post-croissance</a:t>
            </a:r>
          </a:p>
        </p:txBody>
      </p:sp>
    </p:spTree>
    <p:extLst>
      <p:ext uri="{BB962C8B-B14F-4D97-AF65-F5344CB8AC3E}">
        <p14:creationId xmlns:p14="http://schemas.microsoft.com/office/powerpoint/2010/main" val="8429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10BB-1AAD-A878-BBBD-6249E2186FE4}"/>
              </a:ext>
            </a:extLst>
          </p:cNvPr>
          <p:cNvSpPr>
            <a:spLocks noGrp="1"/>
          </p:cNvSpPr>
          <p:nvPr>
            <p:ph type="title"/>
          </p:nvPr>
        </p:nvSpPr>
        <p:spPr>
          <a:xfrm>
            <a:off x="462987" y="1443789"/>
            <a:ext cx="10890813" cy="4203032"/>
          </a:xfrm>
        </p:spPr>
        <p:txBody>
          <a:bodyPr/>
          <a:lstStyle/>
          <a:p>
            <a:pPr algn="ctr"/>
            <a:r>
              <a:rPr lang="fr-CH" dirty="0"/>
              <a:t>1/ </a:t>
            </a:r>
            <a:r>
              <a:rPr lang="fr-CH" sz="5400" dirty="0"/>
              <a:t>La longue « panne » : développement « durable », </a:t>
            </a:r>
            <a:br>
              <a:rPr lang="fr-CH" sz="5400" dirty="0"/>
            </a:br>
            <a:r>
              <a:rPr lang="fr-CH" sz="5400" dirty="0"/>
              <a:t>« transition » énergétique … et imagination techno-centrique</a:t>
            </a:r>
            <a:br>
              <a:rPr lang="fr-CH" sz="5400" dirty="0"/>
            </a:br>
            <a:endParaRPr lang="en-GB" dirty="0"/>
          </a:p>
        </p:txBody>
      </p:sp>
    </p:spTree>
    <p:extLst>
      <p:ext uri="{BB962C8B-B14F-4D97-AF65-F5344CB8AC3E}">
        <p14:creationId xmlns:p14="http://schemas.microsoft.com/office/powerpoint/2010/main" val="244232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BB53-C500-E8C9-1EFC-A583579729DF}"/>
              </a:ext>
            </a:extLst>
          </p:cNvPr>
          <p:cNvSpPr>
            <a:spLocks noGrp="1"/>
          </p:cNvSpPr>
          <p:nvPr>
            <p:ph type="title"/>
          </p:nvPr>
        </p:nvSpPr>
        <p:spPr>
          <a:xfrm>
            <a:off x="620209" y="36350"/>
            <a:ext cx="10515600" cy="1325563"/>
          </a:xfrm>
        </p:spPr>
        <p:txBody>
          <a:bodyPr/>
          <a:lstStyle/>
          <a:p>
            <a:pPr algn="ctr"/>
            <a:r>
              <a:rPr lang="fr-CH" b="1" dirty="0"/>
              <a:t>Quelle « transition » ?</a:t>
            </a:r>
            <a:endParaRPr lang="en-GB" b="1" dirty="0"/>
          </a:p>
        </p:txBody>
      </p:sp>
      <p:sp>
        <p:nvSpPr>
          <p:cNvPr id="9" name="Arrow: Right 8">
            <a:extLst>
              <a:ext uri="{FF2B5EF4-FFF2-40B4-BE49-F238E27FC236}">
                <a16:creationId xmlns:a16="http://schemas.microsoft.com/office/drawing/2014/main" id="{8CCF68EB-89A4-740D-C85C-302BED095CC5}"/>
              </a:ext>
            </a:extLst>
          </p:cNvPr>
          <p:cNvSpPr/>
          <p:nvPr/>
        </p:nvSpPr>
        <p:spPr>
          <a:xfrm>
            <a:off x="4610894" y="4366227"/>
            <a:ext cx="251656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                                                        </a:t>
            </a:r>
            <a:endParaRPr lang="en-GB" dirty="0"/>
          </a:p>
        </p:txBody>
      </p:sp>
      <p:sp>
        <p:nvSpPr>
          <p:cNvPr id="10" name="Google Shape;223;p31">
            <a:extLst>
              <a:ext uri="{FF2B5EF4-FFF2-40B4-BE49-F238E27FC236}">
                <a16:creationId xmlns:a16="http://schemas.microsoft.com/office/drawing/2014/main" id="{5DC25004-4949-C544-3A62-1AC754A55027}"/>
              </a:ext>
            </a:extLst>
          </p:cNvPr>
          <p:cNvSpPr txBox="1"/>
          <p:nvPr/>
        </p:nvSpPr>
        <p:spPr>
          <a:xfrm>
            <a:off x="23518" y="6145994"/>
            <a:ext cx="303782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accent1"/>
                </a:solidFill>
                <a:uFill>
                  <a:noFill/>
                </a:uFill>
                <a:latin typeface="Catamaran"/>
                <a:ea typeface="Catamaran"/>
                <a:cs typeface="Catamaran"/>
                <a:sym typeface="Catamaran"/>
              </a:rPr>
              <a:t>Raworth (2017) Doughnut Economics: Seven Ways to Think Like a 21st-Century Economist.</a:t>
            </a:r>
            <a:endParaRPr sz="1000" i="1" dirty="0">
              <a:solidFill>
                <a:schemeClr val="accent1"/>
              </a:solidFill>
              <a:latin typeface="Catamaran"/>
              <a:ea typeface="Catamaran"/>
              <a:cs typeface="Catamaran"/>
              <a:sym typeface="Catamaran"/>
            </a:endParaRPr>
          </a:p>
        </p:txBody>
      </p:sp>
      <p:pic>
        <p:nvPicPr>
          <p:cNvPr id="13" name="Picture 12">
            <a:extLst>
              <a:ext uri="{FF2B5EF4-FFF2-40B4-BE49-F238E27FC236}">
                <a16:creationId xmlns:a16="http://schemas.microsoft.com/office/drawing/2014/main" id="{18333E6F-6DBE-95F1-08CA-180CAEC214F0}"/>
              </a:ext>
            </a:extLst>
          </p:cNvPr>
          <p:cNvPicPr>
            <a:picLocks noChangeAspect="1"/>
          </p:cNvPicPr>
          <p:nvPr/>
        </p:nvPicPr>
        <p:blipFill>
          <a:blip r:embed="rId3"/>
          <a:stretch>
            <a:fillRect/>
          </a:stretch>
        </p:blipFill>
        <p:spPr>
          <a:xfrm>
            <a:off x="8126810" y="3182112"/>
            <a:ext cx="3529230" cy="3505199"/>
          </a:xfrm>
          <a:prstGeom prst="rect">
            <a:avLst/>
          </a:prstGeom>
        </p:spPr>
      </p:pic>
      <p:pic>
        <p:nvPicPr>
          <p:cNvPr id="17" name="Picture 16">
            <a:extLst>
              <a:ext uri="{FF2B5EF4-FFF2-40B4-BE49-F238E27FC236}">
                <a16:creationId xmlns:a16="http://schemas.microsoft.com/office/drawing/2014/main" id="{888B1254-3EAC-8CCD-73F0-28B57C3FC366}"/>
              </a:ext>
            </a:extLst>
          </p:cNvPr>
          <p:cNvPicPr>
            <a:picLocks noChangeAspect="1"/>
          </p:cNvPicPr>
          <p:nvPr/>
        </p:nvPicPr>
        <p:blipFill>
          <a:blip r:embed="rId4"/>
          <a:stretch>
            <a:fillRect/>
          </a:stretch>
        </p:blipFill>
        <p:spPr>
          <a:xfrm>
            <a:off x="3662247" y="5207323"/>
            <a:ext cx="863187" cy="450283"/>
          </a:xfrm>
          <a:prstGeom prst="rect">
            <a:avLst/>
          </a:prstGeom>
        </p:spPr>
      </p:pic>
      <p:grpSp>
        <p:nvGrpSpPr>
          <p:cNvPr id="20" name="Group 19">
            <a:extLst>
              <a:ext uri="{FF2B5EF4-FFF2-40B4-BE49-F238E27FC236}">
                <a16:creationId xmlns:a16="http://schemas.microsoft.com/office/drawing/2014/main" id="{0B0A874B-4261-7696-38CB-E4F6EB1B4D45}"/>
              </a:ext>
            </a:extLst>
          </p:cNvPr>
          <p:cNvGrpSpPr/>
          <p:nvPr/>
        </p:nvGrpSpPr>
        <p:grpSpPr>
          <a:xfrm>
            <a:off x="108892" y="3042804"/>
            <a:ext cx="4343838" cy="3505200"/>
            <a:chOff x="108892" y="2133855"/>
            <a:chExt cx="4468120" cy="3763722"/>
          </a:xfrm>
        </p:grpSpPr>
        <p:pic>
          <p:nvPicPr>
            <p:cNvPr id="18" name="Picture 17">
              <a:extLst>
                <a:ext uri="{FF2B5EF4-FFF2-40B4-BE49-F238E27FC236}">
                  <a16:creationId xmlns:a16="http://schemas.microsoft.com/office/drawing/2014/main" id="{DDF34EAC-DCB2-BEEC-AD49-AB347F512B6B}"/>
                </a:ext>
              </a:extLst>
            </p:cNvPr>
            <p:cNvPicPr>
              <a:picLocks noChangeAspect="1"/>
            </p:cNvPicPr>
            <p:nvPr/>
          </p:nvPicPr>
          <p:blipFill>
            <a:blip r:embed="rId5"/>
            <a:stretch>
              <a:fillRect/>
            </a:stretch>
          </p:blipFill>
          <p:spPr>
            <a:xfrm>
              <a:off x="108892" y="2133855"/>
              <a:ext cx="4419133" cy="3727505"/>
            </a:xfrm>
            <a:prstGeom prst="rect">
              <a:avLst/>
            </a:prstGeom>
          </p:spPr>
        </p:pic>
        <p:pic>
          <p:nvPicPr>
            <p:cNvPr id="19" name="Picture 18">
              <a:extLst>
                <a:ext uri="{FF2B5EF4-FFF2-40B4-BE49-F238E27FC236}">
                  <a16:creationId xmlns:a16="http://schemas.microsoft.com/office/drawing/2014/main" id="{2FE7FE53-736C-2065-9CEB-F2B0E066CB8E}"/>
                </a:ext>
              </a:extLst>
            </p:cNvPr>
            <p:cNvPicPr>
              <a:picLocks noChangeAspect="1"/>
            </p:cNvPicPr>
            <p:nvPr/>
          </p:nvPicPr>
          <p:blipFill>
            <a:blip r:embed="rId4"/>
            <a:stretch>
              <a:fillRect/>
            </a:stretch>
          </p:blipFill>
          <p:spPr>
            <a:xfrm>
              <a:off x="3713825" y="5447294"/>
              <a:ext cx="863187" cy="450283"/>
            </a:xfrm>
            <a:prstGeom prst="rect">
              <a:avLst/>
            </a:prstGeom>
          </p:spPr>
        </p:pic>
      </p:grpSp>
      <p:sp>
        <p:nvSpPr>
          <p:cNvPr id="11" name="Text Placeholder 2">
            <a:extLst>
              <a:ext uri="{FF2B5EF4-FFF2-40B4-BE49-F238E27FC236}">
                <a16:creationId xmlns:a16="http://schemas.microsoft.com/office/drawing/2014/main" id="{A1962A81-B38A-D78B-DAE9-4C88B124143C}"/>
              </a:ext>
            </a:extLst>
          </p:cNvPr>
          <p:cNvSpPr txBox="1">
            <a:spLocks/>
          </p:cNvSpPr>
          <p:nvPr/>
        </p:nvSpPr>
        <p:spPr>
          <a:xfrm>
            <a:off x="193260" y="1801260"/>
            <a:ext cx="4090618" cy="10612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fr-CH" sz="3200" b="1" dirty="0">
                <a:solidFill>
                  <a:srgbClr val="FF0000"/>
                </a:solidFill>
              </a:rPr>
              <a:t>Développement </a:t>
            </a:r>
          </a:p>
          <a:p>
            <a:pPr marL="114300" indent="0" algn="ctr">
              <a:buNone/>
            </a:pPr>
            <a:r>
              <a:rPr lang="fr-CH" sz="3200" b="1" dirty="0">
                <a:solidFill>
                  <a:srgbClr val="FF0000"/>
                </a:solidFill>
              </a:rPr>
              <a:t>« durable »</a:t>
            </a:r>
          </a:p>
        </p:txBody>
      </p:sp>
      <p:sp>
        <p:nvSpPr>
          <p:cNvPr id="4" name="Text Placeholder 2">
            <a:extLst>
              <a:ext uri="{FF2B5EF4-FFF2-40B4-BE49-F238E27FC236}">
                <a16:creationId xmlns:a16="http://schemas.microsoft.com/office/drawing/2014/main" id="{CE9E4764-505E-5442-6555-C3E1725A1269}"/>
              </a:ext>
            </a:extLst>
          </p:cNvPr>
          <p:cNvSpPr txBox="1">
            <a:spLocks/>
          </p:cNvSpPr>
          <p:nvPr/>
        </p:nvSpPr>
        <p:spPr>
          <a:xfrm>
            <a:off x="389815" y="1192335"/>
            <a:ext cx="3867379" cy="5093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fr-CH" sz="3600" b="1" dirty="0"/>
              <a:t>1992-2023</a:t>
            </a:r>
          </a:p>
        </p:txBody>
      </p:sp>
      <p:sp>
        <p:nvSpPr>
          <p:cNvPr id="7" name="Text Placeholder 2">
            <a:extLst>
              <a:ext uri="{FF2B5EF4-FFF2-40B4-BE49-F238E27FC236}">
                <a16:creationId xmlns:a16="http://schemas.microsoft.com/office/drawing/2014/main" id="{25A43CBA-BD4F-4C6E-0C3B-2A8A5F57A513}"/>
              </a:ext>
            </a:extLst>
          </p:cNvPr>
          <p:cNvSpPr txBox="1">
            <a:spLocks/>
          </p:cNvSpPr>
          <p:nvPr/>
        </p:nvSpPr>
        <p:spPr>
          <a:xfrm>
            <a:off x="7695657" y="1165693"/>
            <a:ext cx="3867379" cy="5093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fr-CH" sz="3600" b="1" dirty="0"/>
              <a:t>2050</a:t>
            </a:r>
          </a:p>
        </p:txBody>
      </p:sp>
      <p:sp>
        <p:nvSpPr>
          <p:cNvPr id="8" name="Text Placeholder 2">
            <a:extLst>
              <a:ext uri="{FF2B5EF4-FFF2-40B4-BE49-F238E27FC236}">
                <a16:creationId xmlns:a16="http://schemas.microsoft.com/office/drawing/2014/main" id="{BE2B479B-A592-799A-6171-20C7F1D8E05E}"/>
              </a:ext>
            </a:extLst>
          </p:cNvPr>
          <p:cNvSpPr txBox="1">
            <a:spLocks/>
          </p:cNvSpPr>
          <p:nvPr/>
        </p:nvSpPr>
        <p:spPr>
          <a:xfrm>
            <a:off x="3921282" y="2590792"/>
            <a:ext cx="3867379" cy="198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fr-CH" sz="2000" b="1" dirty="0">
                <a:solidFill>
                  <a:srgbClr val="FF0000"/>
                </a:solidFill>
              </a:rPr>
              <a:t>Juste ?</a:t>
            </a:r>
          </a:p>
          <a:p>
            <a:pPr marL="114300" indent="0" algn="ctr">
              <a:buNone/>
            </a:pPr>
            <a:r>
              <a:rPr lang="fr-CH" sz="2000" b="1" dirty="0">
                <a:solidFill>
                  <a:srgbClr val="FF0000"/>
                </a:solidFill>
              </a:rPr>
              <a:t>Écologique ?</a:t>
            </a:r>
          </a:p>
          <a:p>
            <a:pPr marL="114300" indent="0" algn="ctr">
              <a:buNone/>
            </a:pPr>
            <a:r>
              <a:rPr lang="fr-CH" sz="2000" b="1" dirty="0">
                <a:solidFill>
                  <a:srgbClr val="FF0000"/>
                </a:solidFill>
              </a:rPr>
              <a:t>…</a:t>
            </a:r>
          </a:p>
          <a:p>
            <a:pPr marL="114300" indent="0" algn="ctr">
              <a:buNone/>
            </a:pPr>
            <a:r>
              <a:rPr lang="fr-CH" sz="2000" b="1" dirty="0">
                <a:solidFill>
                  <a:srgbClr val="FF0000"/>
                </a:solidFill>
              </a:rPr>
              <a:t>Énergétique ?                   </a:t>
            </a:r>
            <a:endParaRPr lang="fr-CH" sz="2000" dirty="0"/>
          </a:p>
        </p:txBody>
      </p:sp>
      <p:sp>
        <p:nvSpPr>
          <p:cNvPr id="14" name="Text Placeholder 2">
            <a:extLst>
              <a:ext uri="{FF2B5EF4-FFF2-40B4-BE49-F238E27FC236}">
                <a16:creationId xmlns:a16="http://schemas.microsoft.com/office/drawing/2014/main" id="{D3CAD308-4417-3AB3-BA0B-31B3C6BA17AB}"/>
              </a:ext>
            </a:extLst>
          </p:cNvPr>
          <p:cNvSpPr txBox="1">
            <a:spLocks/>
          </p:cNvSpPr>
          <p:nvPr/>
        </p:nvSpPr>
        <p:spPr>
          <a:xfrm>
            <a:off x="7788661" y="1767913"/>
            <a:ext cx="3867379" cy="7233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endParaRPr lang="fr-CH" sz="2000" dirty="0"/>
          </a:p>
        </p:txBody>
      </p:sp>
    </p:spTree>
    <p:extLst>
      <p:ext uri="{BB962C8B-B14F-4D97-AF65-F5344CB8AC3E}">
        <p14:creationId xmlns:p14="http://schemas.microsoft.com/office/powerpoint/2010/main" val="41781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40680-0D37-2256-B3E8-9E26A8419136}"/>
              </a:ext>
            </a:extLst>
          </p:cNvPr>
          <p:cNvSpPr>
            <a:spLocks noGrp="1"/>
          </p:cNvSpPr>
          <p:nvPr>
            <p:ph type="title"/>
          </p:nvPr>
        </p:nvSpPr>
        <p:spPr/>
        <p:txBody>
          <a:bodyPr/>
          <a:lstStyle/>
          <a:p>
            <a:endParaRPr lang="en-GB" dirty="0"/>
          </a:p>
        </p:txBody>
      </p:sp>
      <p:sp>
        <p:nvSpPr>
          <p:cNvPr id="5" name="Text Placeholder 4">
            <a:extLst>
              <a:ext uri="{FF2B5EF4-FFF2-40B4-BE49-F238E27FC236}">
                <a16:creationId xmlns:a16="http://schemas.microsoft.com/office/drawing/2014/main" id="{39A3F425-F666-FF5E-7A6E-63D6596A64A5}"/>
              </a:ext>
            </a:extLst>
          </p:cNvPr>
          <p:cNvSpPr>
            <a:spLocks noGrp="1"/>
          </p:cNvSpPr>
          <p:nvPr>
            <p:ph type="body" idx="1"/>
          </p:nvPr>
        </p:nvSpPr>
        <p:spPr>
          <a:xfrm>
            <a:off x="760140" y="3010828"/>
            <a:ext cx="11071304" cy="3657187"/>
          </a:xfrm>
        </p:spPr>
        <p:txBody>
          <a:bodyPr>
            <a:normAutofit/>
          </a:bodyPr>
          <a:lstStyle/>
          <a:p>
            <a:pPr marL="114300" indent="0" algn="ctr">
              <a:buNone/>
            </a:pPr>
            <a:r>
              <a:rPr lang="en-GB" sz="4400" i="1" dirty="0">
                <a:effectLst/>
                <a:latin typeface="Calibri" panose="020F0502020204030204" pitchFamily="34" charset="0"/>
                <a:ea typeface="Calibri" panose="020F0502020204030204" pitchFamily="34" charset="0"/>
                <a:cs typeface="Arial" panose="020B0604020202020204" pitchFamily="34" charset="0"/>
              </a:rPr>
              <a:t>“When we look only at </a:t>
            </a:r>
            <a:r>
              <a:rPr lang="en-GB" sz="4400" b="1" i="1" dirty="0">
                <a:effectLst/>
                <a:latin typeface="Calibri" panose="020F0502020204030204" pitchFamily="34" charset="0"/>
                <a:ea typeface="Calibri" panose="020F0502020204030204" pitchFamily="34" charset="0"/>
                <a:cs typeface="Arial" panose="020B0604020202020204" pitchFamily="34" charset="0"/>
              </a:rPr>
              <a:t>reasonable assumptions </a:t>
            </a:r>
            <a:r>
              <a:rPr lang="en-GB" sz="4400" i="1" dirty="0">
                <a:effectLst/>
                <a:latin typeface="Calibri" panose="020F0502020204030204" pitchFamily="34" charset="0"/>
                <a:ea typeface="Calibri" panose="020F0502020204030204" pitchFamily="34" charset="0"/>
                <a:cs typeface="Arial" panose="020B0604020202020204" pitchFamily="34" charset="0"/>
              </a:rPr>
              <a:t>[of mainstream climate scenarios with continued GDP growth], there is </a:t>
            </a:r>
            <a:r>
              <a:rPr lang="en-GB" sz="4400" b="1" i="1" dirty="0">
                <a:effectLst/>
                <a:latin typeface="Calibri" panose="020F0502020204030204" pitchFamily="34" charset="0"/>
                <a:ea typeface="Calibri" panose="020F0502020204030204" pitchFamily="34" charset="0"/>
                <a:cs typeface="Arial" panose="020B0604020202020204" pitchFamily="34" charset="0"/>
              </a:rPr>
              <a:t>no path </a:t>
            </a:r>
            <a:r>
              <a:rPr lang="en-GB" sz="4400" i="1" dirty="0">
                <a:effectLst/>
                <a:latin typeface="Calibri" panose="020F0502020204030204" pitchFamily="34" charset="0"/>
                <a:ea typeface="Calibri" panose="020F0502020204030204" pitchFamily="34" charset="0"/>
                <a:cs typeface="Arial" panose="020B0604020202020204" pitchFamily="34" charset="0"/>
              </a:rPr>
              <a:t>left to limit global warming to 1.5 C.”</a:t>
            </a:r>
            <a:endParaRPr lang="en-GB" sz="4400" i="1" dirty="0"/>
          </a:p>
        </p:txBody>
      </p:sp>
      <p:pic>
        <p:nvPicPr>
          <p:cNvPr id="7" name="Picture 6">
            <a:extLst>
              <a:ext uri="{FF2B5EF4-FFF2-40B4-BE49-F238E27FC236}">
                <a16:creationId xmlns:a16="http://schemas.microsoft.com/office/drawing/2014/main" id="{EEB2B559-339D-9644-3D68-AAB4AE344769}"/>
              </a:ext>
            </a:extLst>
          </p:cNvPr>
          <p:cNvPicPr>
            <a:picLocks noChangeAspect="1"/>
          </p:cNvPicPr>
          <p:nvPr/>
        </p:nvPicPr>
        <p:blipFill>
          <a:blip r:embed="rId3"/>
          <a:stretch>
            <a:fillRect/>
          </a:stretch>
        </p:blipFill>
        <p:spPr>
          <a:xfrm>
            <a:off x="1316697" y="365125"/>
            <a:ext cx="9402487" cy="2000529"/>
          </a:xfrm>
          <a:prstGeom prst="rect">
            <a:avLst/>
          </a:prstGeom>
        </p:spPr>
      </p:pic>
      <p:sp>
        <p:nvSpPr>
          <p:cNvPr id="8" name="Google Shape;223;p31">
            <a:extLst>
              <a:ext uri="{FF2B5EF4-FFF2-40B4-BE49-F238E27FC236}">
                <a16:creationId xmlns:a16="http://schemas.microsoft.com/office/drawing/2014/main" id="{4DBCA0E6-E467-13C0-F99C-8211F11C83C3}"/>
              </a:ext>
            </a:extLst>
          </p:cNvPr>
          <p:cNvSpPr txBox="1"/>
          <p:nvPr/>
        </p:nvSpPr>
        <p:spPr>
          <a:xfrm>
            <a:off x="1076092" y="6492875"/>
            <a:ext cx="2854569" cy="338524"/>
          </a:xfrm>
          <a:prstGeom prst="rect">
            <a:avLst/>
          </a:prstGeom>
          <a:noFill/>
          <a:ln>
            <a:noFill/>
          </a:ln>
        </p:spPr>
        <p:txBody>
          <a:bodyPr spcFirstLastPara="1" wrap="square" lIns="91425" tIns="91425" rIns="91425" bIns="91425" anchor="t" anchorCtr="0">
            <a:spAutoFit/>
          </a:bodyPr>
          <a:lstStyle/>
          <a:p>
            <a:r>
              <a:rPr lang="en-US" sz="1000" dirty="0">
                <a:solidFill>
                  <a:schemeClr val="accent1"/>
                </a:solidFill>
                <a:uFill>
                  <a:noFill/>
                </a:uFill>
                <a:latin typeface="Catamaran"/>
                <a:ea typeface="Catamaran"/>
                <a:cs typeface="Catamaran"/>
                <a:sym typeface="Catamaran"/>
              </a:rPr>
              <a:t>Washington Post, 1 December 2022.</a:t>
            </a:r>
            <a:endParaRPr sz="1000" i="1" dirty="0">
              <a:solidFill>
                <a:schemeClr val="accent1"/>
              </a:solidFill>
              <a:latin typeface="Catamaran"/>
              <a:ea typeface="Catamaran"/>
              <a:cs typeface="Catamaran"/>
              <a:sym typeface="Catamaran"/>
            </a:endParaRPr>
          </a:p>
        </p:txBody>
      </p:sp>
    </p:spTree>
    <p:extLst>
      <p:ext uri="{BB962C8B-B14F-4D97-AF65-F5344CB8AC3E}">
        <p14:creationId xmlns:p14="http://schemas.microsoft.com/office/powerpoint/2010/main" val="275557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10BB-1AAD-A878-BBBD-6249E2186FE4}"/>
              </a:ext>
            </a:extLst>
          </p:cNvPr>
          <p:cNvSpPr>
            <a:spLocks noGrp="1"/>
          </p:cNvSpPr>
          <p:nvPr>
            <p:ph type="title"/>
          </p:nvPr>
        </p:nvSpPr>
        <p:spPr>
          <a:xfrm>
            <a:off x="1393429" y="3135183"/>
            <a:ext cx="9402908" cy="1325563"/>
          </a:xfrm>
        </p:spPr>
        <p:txBody>
          <a:bodyPr/>
          <a:lstStyle/>
          <a:p>
            <a:pPr algn="ctr"/>
            <a:r>
              <a:rPr lang="fr-CH" dirty="0"/>
              <a:t>2/ </a:t>
            </a:r>
            <a:r>
              <a:rPr lang="fr-CH" sz="5400" dirty="0"/>
              <a:t>Un nouvel horizon politique est un prérequis pour </a:t>
            </a:r>
            <a:br>
              <a:rPr lang="fr-CH" sz="5400" dirty="0"/>
            </a:br>
            <a:r>
              <a:rPr lang="fr-CH" sz="5400" dirty="0"/>
              <a:t>la décrue énergétique</a:t>
            </a:r>
            <a:br>
              <a:rPr lang="fr-CH" sz="5400" dirty="0"/>
            </a:br>
            <a:br>
              <a:rPr lang="fr-CH" sz="5400" dirty="0"/>
            </a:br>
            <a:endParaRPr lang="en-GB" dirty="0"/>
          </a:p>
        </p:txBody>
      </p:sp>
    </p:spTree>
    <p:extLst>
      <p:ext uri="{BB962C8B-B14F-4D97-AF65-F5344CB8AC3E}">
        <p14:creationId xmlns:p14="http://schemas.microsoft.com/office/powerpoint/2010/main" val="370632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BB53-C500-E8C9-1EFC-A583579729DF}"/>
              </a:ext>
            </a:extLst>
          </p:cNvPr>
          <p:cNvSpPr>
            <a:spLocks noGrp="1"/>
          </p:cNvSpPr>
          <p:nvPr>
            <p:ph type="title"/>
          </p:nvPr>
        </p:nvSpPr>
        <p:spPr>
          <a:xfrm>
            <a:off x="636251" y="96837"/>
            <a:ext cx="10515600" cy="1325563"/>
          </a:xfrm>
        </p:spPr>
        <p:txBody>
          <a:bodyPr/>
          <a:lstStyle/>
          <a:p>
            <a:pPr algn="ctr"/>
            <a:r>
              <a:rPr lang="fr-CH" b="1" dirty="0"/>
              <a:t>Etapes pour dessiner un nouvel horizon</a:t>
            </a:r>
            <a:endParaRPr lang="en-GB" b="1" dirty="0"/>
          </a:p>
        </p:txBody>
      </p:sp>
      <p:sp>
        <p:nvSpPr>
          <p:cNvPr id="9" name="Arrow: Right 8">
            <a:extLst>
              <a:ext uri="{FF2B5EF4-FFF2-40B4-BE49-F238E27FC236}">
                <a16:creationId xmlns:a16="http://schemas.microsoft.com/office/drawing/2014/main" id="{8CCF68EB-89A4-740D-C85C-302BED095CC5}"/>
              </a:ext>
            </a:extLst>
          </p:cNvPr>
          <p:cNvSpPr/>
          <p:nvPr/>
        </p:nvSpPr>
        <p:spPr>
          <a:xfrm>
            <a:off x="4610894" y="2852903"/>
            <a:ext cx="251656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oogle Shape;223;p31">
            <a:extLst>
              <a:ext uri="{FF2B5EF4-FFF2-40B4-BE49-F238E27FC236}">
                <a16:creationId xmlns:a16="http://schemas.microsoft.com/office/drawing/2014/main" id="{5DC25004-4949-C544-3A62-1AC754A55027}"/>
              </a:ext>
            </a:extLst>
          </p:cNvPr>
          <p:cNvSpPr txBox="1"/>
          <p:nvPr/>
        </p:nvSpPr>
        <p:spPr>
          <a:xfrm>
            <a:off x="8988803" y="6392882"/>
            <a:ext cx="303782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accent1"/>
                </a:solidFill>
                <a:uFill>
                  <a:noFill/>
                </a:uFill>
                <a:latin typeface="Catamaran"/>
                <a:ea typeface="Catamaran"/>
                <a:cs typeface="Catamaran"/>
                <a:sym typeface="Catamaran"/>
              </a:rPr>
              <a:t>Raworth (2017) Doughnut Economics: Seven Ways to Think Like a 21st-Century Economist.</a:t>
            </a:r>
            <a:endParaRPr sz="1000" i="1" dirty="0">
              <a:solidFill>
                <a:schemeClr val="accent1"/>
              </a:solidFill>
              <a:latin typeface="Catamaran"/>
              <a:ea typeface="Catamaran"/>
              <a:cs typeface="Catamaran"/>
              <a:sym typeface="Catamaran"/>
            </a:endParaRPr>
          </a:p>
        </p:txBody>
      </p:sp>
      <p:pic>
        <p:nvPicPr>
          <p:cNvPr id="13" name="Picture 12">
            <a:extLst>
              <a:ext uri="{FF2B5EF4-FFF2-40B4-BE49-F238E27FC236}">
                <a16:creationId xmlns:a16="http://schemas.microsoft.com/office/drawing/2014/main" id="{18333E6F-6DBE-95F1-08CA-180CAEC214F0}"/>
              </a:ext>
            </a:extLst>
          </p:cNvPr>
          <p:cNvPicPr>
            <a:picLocks noChangeAspect="1"/>
          </p:cNvPicPr>
          <p:nvPr/>
        </p:nvPicPr>
        <p:blipFill>
          <a:blip r:embed="rId3"/>
          <a:stretch>
            <a:fillRect/>
          </a:stretch>
        </p:blipFill>
        <p:spPr>
          <a:xfrm>
            <a:off x="8075465" y="1428751"/>
            <a:ext cx="3529230" cy="3505199"/>
          </a:xfrm>
          <a:prstGeom prst="rect">
            <a:avLst/>
          </a:prstGeom>
        </p:spPr>
      </p:pic>
      <p:pic>
        <p:nvPicPr>
          <p:cNvPr id="17" name="Picture 16">
            <a:extLst>
              <a:ext uri="{FF2B5EF4-FFF2-40B4-BE49-F238E27FC236}">
                <a16:creationId xmlns:a16="http://schemas.microsoft.com/office/drawing/2014/main" id="{888B1254-3EAC-8CCD-73F0-28B57C3FC366}"/>
              </a:ext>
            </a:extLst>
          </p:cNvPr>
          <p:cNvPicPr>
            <a:picLocks noChangeAspect="1"/>
          </p:cNvPicPr>
          <p:nvPr/>
        </p:nvPicPr>
        <p:blipFill>
          <a:blip r:embed="rId4"/>
          <a:stretch>
            <a:fillRect/>
          </a:stretch>
        </p:blipFill>
        <p:spPr>
          <a:xfrm>
            <a:off x="3662247" y="5454211"/>
            <a:ext cx="863187" cy="450283"/>
          </a:xfrm>
          <a:prstGeom prst="rect">
            <a:avLst/>
          </a:prstGeom>
        </p:spPr>
      </p:pic>
      <p:grpSp>
        <p:nvGrpSpPr>
          <p:cNvPr id="20" name="Group 19">
            <a:extLst>
              <a:ext uri="{FF2B5EF4-FFF2-40B4-BE49-F238E27FC236}">
                <a16:creationId xmlns:a16="http://schemas.microsoft.com/office/drawing/2014/main" id="{0B0A874B-4261-7696-38CB-E4F6EB1B4D45}"/>
              </a:ext>
            </a:extLst>
          </p:cNvPr>
          <p:cNvGrpSpPr/>
          <p:nvPr/>
        </p:nvGrpSpPr>
        <p:grpSpPr>
          <a:xfrm>
            <a:off x="108892" y="1476928"/>
            <a:ext cx="4343838" cy="3505200"/>
            <a:chOff x="108892" y="2133855"/>
            <a:chExt cx="4468120" cy="3763722"/>
          </a:xfrm>
        </p:grpSpPr>
        <p:pic>
          <p:nvPicPr>
            <p:cNvPr id="18" name="Picture 17">
              <a:extLst>
                <a:ext uri="{FF2B5EF4-FFF2-40B4-BE49-F238E27FC236}">
                  <a16:creationId xmlns:a16="http://schemas.microsoft.com/office/drawing/2014/main" id="{DDF34EAC-DCB2-BEEC-AD49-AB347F512B6B}"/>
                </a:ext>
              </a:extLst>
            </p:cNvPr>
            <p:cNvPicPr>
              <a:picLocks noChangeAspect="1"/>
            </p:cNvPicPr>
            <p:nvPr/>
          </p:nvPicPr>
          <p:blipFill>
            <a:blip r:embed="rId5"/>
            <a:stretch>
              <a:fillRect/>
            </a:stretch>
          </p:blipFill>
          <p:spPr>
            <a:xfrm>
              <a:off x="108892" y="2133855"/>
              <a:ext cx="4419133" cy="3727505"/>
            </a:xfrm>
            <a:prstGeom prst="rect">
              <a:avLst/>
            </a:prstGeom>
          </p:spPr>
        </p:pic>
        <p:pic>
          <p:nvPicPr>
            <p:cNvPr id="19" name="Picture 18">
              <a:extLst>
                <a:ext uri="{FF2B5EF4-FFF2-40B4-BE49-F238E27FC236}">
                  <a16:creationId xmlns:a16="http://schemas.microsoft.com/office/drawing/2014/main" id="{2FE7FE53-736C-2065-9CEB-F2B0E066CB8E}"/>
                </a:ext>
              </a:extLst>
            </p:cNvPr>
            <p:cNvPicPr>
              <a:picLocks noChangeAspect="1"/>
            </p:cNvPicPr>
            <p:nvPr/>
          </p:nvPicPr>
          <p:blipFill>
            <a:blip r:embed="rId4"/>
            <a:stretch>
              <a:fillRect/>
            </a:stretch>
          </p:blipFill>
          <p:spPr>
            <a:xfrm>
              <a:off x="3713825" y="5447294"/>
              <a:ext cx="863187" cy="450283"/>
            </a:xfrm>
            <a:prstGeom prst="rect">
              <a:avLst/>
            </a:prstGeom>
          </p:spPr>
        </p:pic>
      </p:grpSp>
      <p:sp>
        <p:nvSpPr>
          <p:cNvPr id="11" name="Text Placeholder 2">
            <a:extLst>
              <a:ext uri="{FF2B5EF4-FFF2-40B4-BE49-F238E27FC236}">
                <a16:creationId xmlns:a16="http://schemas.microsoft.com/office/drawing/2014/main" id="{A1962A81-B38A-D78B-DAE9-4C88B124143C}"/>
              </a:ext>
            </a:extLst>
          </p:cNvPr>
          <p:cNvSpPr txBox="1">
            <a:spLocks/>
          </p:cNvSpPr>
          <p:nvPr/>
        </p:nvSpPr>
        <p:spPr>
          <a:xfrm>
            <a:off x="193260" y="4955345"/>
            <a:ext cx="4090618" cy="174752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fr-CH" sz="4000" b="1" dirty="0"/>
              <a:t>un rejet</a:t>
            </a:r>
          </a:p>
          <a:p>
            <a:pPr marL="114300" indent="0" algn="ctr">
              <a:buNone/>
            </a:pPr>
            <a:r>
              <a:rPr lang="fr-CH" sz="2400" dirty="0"/>
              <a:t>(d’un système social </a:t>
            </a:r>
            <a:r>
              <a:rPr lang="fr-CH" sz="2400" dirty="0" err="1"/>
              <a:t>croissanciste</a:t>
            </a:r>
            <a:r>
              <a:rPr lang="fr-CH" sz="2400" dirty="0"/>
              <a:t> injuste et de son développement dit «durable»</a:t>
            </a:r>
            <a:r>
              <a:rPr lang="en-GB" sz="2400" dirty="0"/>
              <a:t>)</a:t>
            </a:r>
          </a:p>
        </p:txBody>
      </p:sp>
      <p:sp>
        <p:nvSpPr>
          <p:cNvPr id="8" name="Text Placeholder 2">
            <a:extLst>
              <a:ext uri="{FF2B5EF4-FFF2-40B4-BE49-F238E27FC236}">
                <a16:creationId xmlns:a16="http://schemas.microsoft.com/office/drawing/2014/main" id="{BE2B479B-A592-799A-6171-20C7F1D8E05E}"/>
              </a:ext>
            </a:extLst>
          </p:cNvPr>
          <p:cNvSpPr txBox="1">
            <a:spLocks/>
          </p:cNvSpPr>
          <p:nvPr/>
        </p:nvSpPr>
        <p:spPr>
          <a:xfrm>
            <a:off x="3921282" y="3431750"/>
            <a:ext cx="3867379" cy="1952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fr-CH" sz="4000" b="1" dirty="0"/>
              <a:t>un trajet</a:t>
            </a:r>
          </a:p>
          <a:p>
            <a:pPr marL="114300" indent="0" algn="ctr">
              <a:buNone/>
            </a:pPr>
            <a:r>
              <a:rPr lang="fr-CH" sz="2400" dirty="0"/>
              <a:t>(la décroissance à mettre en œuvre)</a:t>
            </a:r>
            <a:endParaRPr lang="en-GB" sz="2400" dirty="0"/>
          </a:p>
        </p:txBody>
      </p:sp>
      <p:sp>
        <p:nvSpPr>
          <p:cNvPr id="14" name="Text Placeholder 2">
            <a:extLst>
              <a:ext uri="{FF2B5EF4-FFF2-40B4-BE49-F238E27FC236}">
                <a16:creationId xmlns:a16="http://schemas.microsoft.com/office/drawing/2014/main" id="{D3CAD308-4417-3AB3-BA0B-31B3C6BA17AB}"/>
              </a:ext>
            </a:extLst>
          </p:cNvPr>
          <p:cNvSpPr txBox="1">
            <a:spLocks/>
          </p:cNvSpPr>
          <p:nvPr/>
        </p:nvSpPr>
        <p:spPr>
          <a:xfrm>
            <a:off x="7788661" y="5078846"/>
            <a:ext cx="3867379" cy="74588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BA4936"/>
              </a:buClr>
              <a:buSzPts val="1800"/>
              <a:buFont typeface="Arial"/>
              <a:buChar char="•"/>
              <a:defRPr sz="2800" b="0" i="0" u="none" strike="noStrike" cap="none">
                <a:solidFill>
                  <a:schemeClr val="dk1"/>
                </a:solidFill>
                <a:latin typeface="Catamaran"/>
                <a:ea typeface="Catamaran"/>
                <a:cs typeface="Catamaran"/>
                <a:sym typeface="Catamaran"/>
              </a:defRPr>
            </a:lvl1pPr>
            <a:lvl2pPr marL="914400" marR="0" lvl="1" indent="-342900" algn="l" rtl="0">
              <a:lnSpc>
                <a:spcPct val="90000"/>
              </a:lnSpc>
              <a:spcBef>
                <a:spcPts val="500"/>
              </a:spcBef>
              <a:spcAft>
                <a:spcPts val="0"/>
              </a:spcAft>
              <a:buClr>
                <a:srgbClr val="BA4936"/>
              </a:buClr>
              <a:buSzPts val="1800"/>
              <a:buFont typeface="Arial"/>
              <a:buChar char="•"/>
              <a:defRPr sz="2400" b="0" i="0" u="none" strike="noStrike" cap="none">
                <a:solidFill>
                  <a:schemeClr val="dk1"/>
                </a:solidFill>
                <a:latin typeface="Catamaran"/>
                <a:ea typeface="Catamaran"/>
                <a:cs typeface="Catamaran"/>
                <a:sym typeface="Catamaran"/>
              </a:defRPr>
            </a:lvl2pPr>
            <a:lvl3pPr marL="1371600" marR="0" lvl="2" indent="-342900" algn="l" rtl="0">
              <a:lnSpc>
                <a:spcPct val="90000"/>
              </a:lnSpc>
              <a:spcBef>
                <a:spcPts val="500"/>
              </a:spcBef>
              <a:spcAft>
                <a:spcPts val="0"/>
              </a:spcAft>
              <a:buClr>
                <a:srgbClr val="BA4936"/>
              </a:buClr>
              <a:buSzPts val="18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rgbClr val="BA4936"/>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fr-CH" sz="4000" b="1" dirty="0"/>
              <a:t>un projet</a:t>
            </a:r>
          </a:p>
          <a:p>
            <a:pPr marL="114300" indent="0" algn="ctr">
              <a:buNone/>
            </a:pPr>
            <a:r>
              <a:rPr lang="fr-CH" sz="2400" dirty="0"/>
              <a:t>(de société post-croissance</a:t>
            </a:r>
            <a:r>
              <a:rPr lang="en-GB" sz="2400" dirty="0"/>
              <a:t>)</a:t>
            </a:r>
          </a:p>
        </p:txBody>
      </p:sp>
    </p:spTree>
    <p:extLst>
      <p:ext uri="{BB962C8B-B14F-4D97-AF65-F5344CB8AC3E}">
        <p14:creationId xmlns:p14="http://schemas.microsoft.com/office/powerpoint/2010/main" val="417070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F34C-7993-A3FE-FC0C-F78E7376B04D}"/>
              </a:ext>
            </a:extLst>
          </p:cNvPr>
          <p:cNvSpPr>
            <a:spLocks noGrp="1"/>
          </p:cNvSpPr>
          <p:nvPr>
            <p:ph type="title"/>
          </p:nvPr>
        </p:nvSpPr>
        <p:spPr>
          <a:xfrm>
            <a:off x="400119" y="18255"/>
            <a:ext cx="11791881" cy="1325563"/>
          </a:xfrm>
        </p:spPr>
        <p:txBody>
          <a:bodyPr/>
          <a:lstStyle/>
          <a:p>
            <a:r>
              <a:rPr lang="fr-CH" b="1" dirty="0"/>
              <a:t>Si la croissance s’arrête …</a:t>
            </a:r>
            <a:endParaRPr lang="en-GB" b="1" dirty="0"/>
          </a:p>
        </p:txBody>
      </p:sp>
      <p:sp>
        <p:nvSpPr>
          <p:cNvPr id="3" name="Text Placeholder 2">
            <a:extLst>
              <a:ext uri="{FF2B5EF4-FFF2-40B4-BE49-F238E27FC236}">
                <a16:creationId xmlns:a16="http://schemas.microsoft.com/office/drawing/2014/main" id="{C221E468-D423-F157-1E12-FB197E46F920}"/>
              </a:ext>
            </a:extLst>
          </p:cNvPr>
          <p:cNvSpPr>
            <a:spLocks noGrp="1"/>
          </p:cNvSpPr>
          <p:nvPr>
            <p:ph type="body" idx="1"/>
          </p:nvPr>
        </p:nvSpPr>
        <p:spPr>
          <a:xfrm>
            <a:off x="4750675" y="1135164"/>
            <a:ext cx="7041205" cy="5831120"/>
          </a:xfrm>
        </p:spPr>
        <p:txBody>
          <a:bodyPr>
            <a:normAutofit lnSpcReduction="10000"/>
          </a:bodyPr>
          <a:lstStyle/>
          <a:p>
            <a:r>
              <a:rPr lang="fr-CH" sz="3200" dirty="0"/>
              <a:t>…c’est la récession, la crise</a:t>
            </a:r>
          </a:p>
          <a:p>
            <a:pPr lvl="1"/>
            <a:r>
              <a:rPr lang="fr-CH" dirty="0"/>
              <a:t>Travailleuses: chômage, salaire, loyers, etc.</a:t>
            </a:r>
          </a:p>
          <a:p>
            <a:pPr lvl="1"/>
            <a:r>
              <a:rPr lang="fr-CH" dirty="0"/>
              <a:t>Entreprises:  profits anticipés, investissements</a:t>
            </a:r>
          </a:p>
          <a:p>
            <a:pPr lvl="1"/>
            <a:r>
              <a:rPr lang="fr-CH" dirty="0"/>
              <a:t>Etat: recettes fiscales et dépenses publiques (austérité pour les écoles, hôpitaux, infrastructures, retraites, etc.), instabilité de la balance des paiements</a:t>
            </a:r>
          </a:p>
          <a:p>
            <a:r>
              <a:rPr lang="fr-CH" dirty="0"/>
              <a:t>Sans croissance, l’ordre social/ international devient vulnérable, contesté</a:t>
            </a:r>
          </a:p>
          <a:p>
            <a:r>
              <a:rPr lang="fr-CH" dirty="0"/>
              <a:t>Nos </a:t>
            </a:r>
            <a:r>
              <a:rPr lang="fr-CH" b="1" dirty="0"/>
              <a:t>institutions</a:t>
            </a:r>
            <a:r>
              <a:rPr lang="fr-CH" dirty="0"/>
              <a:t> économiques et sociales et l’économie mondialisée</a:t>
            </a:r>
            <a:r>
              <a:rPr lang="fr-CH" b="1" dirty="0"/>
              <a:t> se stabilisent de manière dynamique à travers la croissance</a:t>
            </a:r>
          </a:p>
          <a:p>
            <a:pPr marL="114300" indent="0">
              <a:buNone/>
            </a:pPr>
            <a:endParaRPr lang="fr-CH" sz="800" b="1" dirty="0"/>
          </a:p>
          <a:p>
            <a:pPr marL="114300" indent="0">
              <a:buNone/>
            </a:pPr>
            <a:r>
              <a:rPr lang="fr-CH" sz="3600" b="1" dirty="0"/>
              <a:t> =&gt; impératif de croissance</a:t>
            </a:r>
          </a:p>
        </p:txBody>
      </p:sp>
      <p:pic>
        <p:nvPicPr>
          <p:cNvPr id="4" name="Picture 3">
            <a:extLst>
              <a:ext uri="{FF2B5EF4-FFF2-40B4-BE49-F238E27FC236}">
                <a16:creationId xmlns:a16="http://schemas.microsoft.com/office/drawing/2014/main" id="{9289BD5D-AEDA-56B8-DD8D-9ACD7BAF2953}"/>
              </a:ext>
            </a:extLst>
          </p:cNvPr>
          <p:cNvPicPr/>
          <p:nvPr/>
        </p:nvPicPr>
        <p:blipFill>
          <a:blip r:embed="rId3"/>
          <a:stretch/>
        </p:blipFill>
        <p:spPr>
          <a:xfrm>
            <a:off x="400120" y="2300285"/>
            <a:ext cx="4350556" cy="3102032"/>
          </a:xfrm>
          <a:prstGeom prst="rect">
            <a:avLst/>
          </a:prstGeom>
          <a:ln w="0">
            <a:noFill/>
          </a:ln>
        </p:spPr>
      </p:pic>
    </p:spTree>
    <p:extLst>
      <p:ext uri="{BB962C8B-B14F-4D97-AF65-F5344CB8AC3E}">
        <p14:creationId xmlns:p14="http://schemas.microsoft.com/office/powerpoint/2010/main" val="338558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S Slides 2">
      <a:dk1>
        <a:srgbClr val="212121"/>
      </a:dk1>
      <a:lt1>
        <a:srgbClr val="FFFFFF"/>
      </a:lt1>
      <a:dk2>
        <a:srgbClr val="B94935"/>
      </a:dk2>
      <a:lt2>
        <a:srgbClr val="F5D2B0"/>
      </a:lt2>
      <a:accent1>
        <a:srgbClr val="DB8E57"/>
      </a:accent1>
      <a:accent2>
        <a:srgbClr val="AC503C"/>
      </a:accent2>
      <a:accent3>
        <a:srgbClr val="F5D2B0"/>
      </a:accent3>
      <a:accent4>
        <a:srgbClr val="B6A3AC"/>
      </a:accent4>
      <a:accent5>
        <a:srgbClr val="AF8074"/>
      </a:accent5>
      <a:accent6>
        <a:srgbClr val="77162B"/>
      </a:accent6>
      <a:hlink>
        <a:srgbClr val="6E202C"/>
      </a:hlink>
      <a:folHlink>
        <a:srgbClr val="8852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40601</TotalTime>
  <Words>4038</Words>
  <Application>Microsoft Office PowerPoint</Application>
  <PresentationFormat>Grand écran</PresentationFormat>
  <Paragraphs>177</Paragraphs>
  <Slides>18</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Catamaran Medium</vt:lpstr>
      <vt:lpstr>Calibri</vt:lpstr>
      <vt:lpstr>Catamaran</vt:lpstr>
      <vt:lpstr>Catamaran SemiBold</vt:lpstr>
      <vt:lpstr>Symbol</vt:lpstr>
      <vt:lpstr>Arial</vt:lpstr>
      <vt:lpstr>Office Theme</vt:lpstr>
      <vt:lpstr>Sortir de l’impasse du développement durable: quelles pistes pour une  société post-croissance?</vt:lpstr>
      <vt:lpstr>Présentation PowerPoint</vt:lpstr>
      <vt:lpstr>3 points</vt:lpstr>
      <vt:lpstr>1/ La longue « panne » : développement « durable »,  « transition » énergétique … et imagination techno-centrique </vt:lpstr>
      <vt:lpstr>Quelle « transition » ?</vt:lpstr>
      <vt:lpstr>Présentation PowerPoint</vt:lpstr>
      <vt:lpstr>2/ Un nouvel horizon politique est un prérequis pour  la décrue énergétique  </vt:lpstr>
      <vt:lpstr>Etapes pour dessiner un nouvel horizon</vt:lpstr>
      <vt:lpstr>Si la croissance s’arrête …</vt:lpstr>
      <vt:lpstr>Impératifs de croissance</vt:lpstr>
      <vt:lpstr>3/ Pistes pour  une société post-croissance</vt:lpstr>
      <vt:lpstr>Réduction du temps de travail salarié</vt:lpstr>
      <vt:lpstr>Présentation PowerPoint</vt:lpstr>
      <vt:lpstr>Comment articuler les réflexions?  1/ micro-macro  (comportements individuels, … infrastructure, production, etc.)  2/ technique-politique (énergie, technologie, … récits collectifs, politiques sociales, redistribution, etc.)  =&gt; limites de la modélisation: complexité, indéterminisme</vt:lpstr>
      <vt:lpstr>Mesures proposées</vt:lpstr>
      <vt:lpstr>Stratégies politiques  post-croissance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&amp;  Degrowth</dc:title>
  <dc:creator>Pierre Kohler</dc:creator>
  <cp:lastModifiedBy>Philippe de Rougemont</cp:lastModifiedBy>
  <cp:revision>2</cp:revision>
  <dcterms:modified xsi:type="dcterms:W3CDTF">2023-05-16T08:34:38Z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1399284</vt:lpwstr>
  </property>
  <property fmtid="{D5CDD505-2E9C-101B-9397-08002B2CF9AE}" name="NXPowerLiteSettings" pid="3">
    <vt:lpwstr>F7000400038000</vt:lpwstr>
  </property>
  <property fmtid="{D5CDD505-2E9C-101B-9397-08002B2CF9AE}" name="NXPowerLiteVersion" pid="4">
    <vt:lpwstr>S9.2.0</vt:lpwstr>
  </property>
</Properties>
</file>